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4"/>
  </p:notesMasterIdLst>
  <p:sldIdLst>
    <p:sldId id="263" r:id="rId2"/>
    <p:sldId id="290" r:id="rId3"/>
    <p:sldId id="270" r:id="rId4"/>
    <p:sldId id="295" r:id="rId5"/>
    <p:sldId id="291" r:id="rId6"/>
    <p:sldId id="296" r:id="rId7"/>
    <p:sldId id="297" r:id="rId8"/>
    <p:sldId id="298" r:id="rId9"/>
    <p:sldId id="299" r:id="rId10"/>
    <p:sldId id="302" r:id="rId11"/>
    <p:sldId id="300" r:id="rId12"/>
    <p:sldId id="301" r:id="rId13"/>
    <p:sldId id="303" r:id="rId14"/>
    <p:sldId id="306" r:id="rId15"/>
    <p:sldId id="304" r:id="rId16"/>
    <p:sldId id="305" r:id="rId17"/>
    <p:sldId id="307" r:id="rId18"/>
    <p:sldId id="308" r:id="rId19"/>
    <p:sldId id="309" r:id="rId20"/>
    <p:sldId id="310" r:id="rId21"/>
    <p:sldId id="293" r:id="rId22"/>
    <p:sldId id="294" r:id="rId23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9000" b="1" i="0" u="none" strike="noStrike" cap="none" spc="0" normalizeH="0" baseline="88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2286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9000" b="1" i="0" u="none" strike="noStrike" cap="none" spc="0" normalizeH="0" baseline="88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4572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9000" b="1" i="0" u="none" strike="noStrike" cap="none" spc="0" normalizeH="0" baseline="88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6858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9000" b="1" i="0" u="none" strike="noStrike" cap="none" spc="0" normalizeH="0" baseline="88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9144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9000" b="1" i="0" u="none" strike="noStrike" cap="none" spc="0" normalizeH="0" baseline="88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9000" b="1" i="0" u="none" strike="noStrike" cap="none" spc="0" normalizeH="0" baseline="88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9000" b="1" i="0" u="none" strike="noStrike" cap="none" spc="0" normalizeH="0" baseline="88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9000" b="1" i="0" u="none" strike="noStrike" cap="none" spc="0" normalizeH="0" baseline="88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9000" b="1" i="0" u="none" strike="noStrike" cap="none" spc="0" normalizeH="0" baseline="88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9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53585F"/>
        </a:fontRef>
        <a:srgbClr val="53585F"/>
      </a:tcTxStyle>
      <a:tcStyle>
        <a:tcBdr>
          <a:left>
            <a:ln w="12700" cap="flat">
              <a:solidFill>
                <a:srgbClr val="818A93"/>
              </a:solidFill>
              <a:prstDash val="solid"/>
              <a:round/>
            </a:ln>
          </a:left>
          <a:right>
            <a:ln w="12700" cap="flat">
              <a:solidFill>
                <a:srgbClr val="818A93"/>
              </a:solidFill>
              <a:prstDash val="solid"/>
              <a:round/>
            </a:ln>
          </a:right>
          <a:top>
            <a:ln w="12700" cap="flat">
              <a:solidFill>
                <a:srgbClr val="818A93"/>
              </a:solidFill>
              <a:prstDash val="solid"/>
              <a:round/>
            </a:ln>
          </a:top>
          <a:bottom>
            <a:ln w="12700" cap="flat">
              <a:solidFill>
                <a:srgbClr val="818A93"/>
              </a:solidFill>
              <a:prstDash val="solid"/>
              <a:round/>
            </a:ln>
          </a:bottom>
          <a:insideH>
            <a:ln w="12700" cap="flat">
              <a:solidFill>
                <a:srgbClr val="818A93"/>
              </a:solidFill>
              <a:prstDash val="solid"/>
              <a:round/>
            </a:ln>
          </a:insideH>
          <a:insideV>
            <a:ln w="12700" cap="flat">
              <a:solidFill>
                <a:srgbClr val="818A93"/>
              </a:solidFill>
              <a:prstDash val="solid"/>
              <a:round/>
            </a:ln>
          </a:insideV>
        </a:tcBdr>
        <a:fill>
          <a:solidFill>
            <a:srgbClr val="CAD2E8"/>
          </a:solidFill>
        </a:fill>
      </a:tcStyle>
    </a:wholeTbl>
    <a:band2H>
      <a:tcTxStyle/>
      <a:tcStyle>
        <a:tcBdr/>
        <a:fill>
          <a:solidFill>
            <a:srgbClr val="E6EAF4"/>
          </a:solidFill>
        </a:fill>
      </a:tcStyle>
    </a:band2H>
    <a:firstCol>
      <a:tcTxStyle b="on" i="off">
        <a:fontRef idx="minor">
          <a:srgbClr val="818A93"/>
        </a:fontRef>
        <a:srgbClr val="818A93"/>
      </a:tcTxStyle>
      <a:tcStyle>
        <a:tcBdr>
          <a:left>
            <a:ln w="12700" cap="flat">
              <a:solidFill>
                <a:srgbClr val="818A93"/>
              </a:solidFill>
              <a:prstDash val="solid"/>
              <a:round/>
            </a:ln>
          </a:left>
          <a:right>
            <a:ln w="12700" cap="flat">
              <a:solidFill>
                <a:srgbClr val="818A93"/>
              </a:solidFill>
              <a:prstDash val="solid"/>
              <a:round/>
            </a:ln>
          </a:right>
          <a:top>
            <a:ln w="12700" cap="flat">
              <a:solidFill>
                <a:srgbClr val="818A93"/>
              </a:solidFill>
              <a:prstDash val="solid"/>
              <a:round/>
            </a:ln>
          </a:top>
          <a:bottom>
            <a:ln w="12700" cap="flat">
              <a:solidFill>
                <a:srgbClr val="818A93"/>
              </a:solidFill>
              <a:prstDash val="solid"/>
              <a:round/>
            </a:ln>
          </a:bottom>
          <a:insideH>
            <a:ln w="12700" cap="flat">
              <a:solidFill>
                <a:srgbClr val="818A93"/>
              </a:solidFill>
              <a:prstDash val="solid"/>
              <a:round/>
            </a:ln>
          </a:insideH>
          <a:insideV>
            <a:ln w="12700" cap="flat">
              <a:solidFill>
                <a:srgbClr val="818A93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818A93"/>
        </a:fontRef>
        <a:srgbClr val="818A93"/>
      </a:tcTxStyle>
      <a:tcStyle>
        <a:tcBdr>
          <a:left>
            <a:ln w="12700" cap="flat">
              <a:solidFill>
                <a:srgbClr val="818A93"/>
              </a:solidFill>
              <a:prstDash val="solid"/>
              <a:round/>
            </a:ln>
          </a:left>
          <a:right>
            <a:ln w="12700" cap="flat">
              <a:solidFill>
                <a:srgbClr val="818A93"/>
              </a:solidFill>
              <a:prstDash val="solid"/>
              <a:round/>
            </a:ln>
          </a:right>
          <a:top>
            <a:ln w="38100" cap="flat">
              <a:solidFill>
                <a:srgbClr val="818A93"/>
              </a:solidFill>
              <a:prstDash val="solid"/>
              <a:round/>
            </a:ln>
          </a:top>
          <a:bottom>
            <a:ln w="12700" cap="flat">
              <a:solidFill>
                <a:srgbClr val="818A93"/>
              </a:solidFill>
              <a:prstDash val="solid"/>
              <a:round/>
            </a:ln>
          </a:bottom>
          <a:insideH>
            <a:ln w="12700" cap="flat">
              <a:solidFill>
                <a:srgbClr val="818A93"/>
              </a:solidFill>
              <a:prstDash val="solid"/>
              <a:round/>
            </a:ln>
          </a:insideH>
          <a:insideV>
            <a:ln w="12700" cap="flat">
              <a:solidFill>
                <a:srgbClr val="818A93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818A93"/>
        </a:fontRef>
        <a:srgbClr val="818A93"/>
      </a:tcTxStyle>
      <a:tcStyle>
        <a:tcBdr>
          <a:left>
            <a:ln w="12700" cap="flat">
              <a:solidFill>
                <a:srgbClr val="818A93"/>
              </a:solidFill>
              <a:prstDash val="solid"/>
              <a:round/>
            </a:ln>
          </a:left>
          <a:right>
            <a:ln w="12700" cap="flat">
              <a:solidFill>
                <a:srgbClr val="818A93"/>
              </a:solidFill>
              <a:prstDash val="solid"/>
              <a:round/>
            </a:ln>
          </a:right>
          <a:top>
            <a:ln w="12700" cap="flat">
              <a:solidFill>
                <a:srgbClr val="818A93"/>
              </a:solidFill>
              <a:prstDash val="solid"/>
              <a:round/>
            </a:ln>
          </a:top>
          <a:bottom>
            <a:ln w="38100" cap="flat">
              <a:solidFill>
                <a:srgbClr val="818A93"/>
              </a:solidFill>
              <a:prstDash val="solid"/>
              <a:round/>
            </a:ln>
          </a:bottom>
          <a:insideH>
            <a:ln w="12700" cap="flat">
              <a:solidFill>
                <a:srgbClr val="818A93"/>
              </a:solidFill>
              <a:prstDash val="solid"/>
              <a:round/>
            </a:ln>
          </a:insideH>
          <a:insideV>
            <a:ln w="12700" cap="flat">
              <a:solidFill>
                <a:srgbClr val="818A93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53585F"/>
        </a:fontRef>
        <a:srgbClr val="53585F"/>
      </a:tcTxStyle>
      <a:tcStyle>
        <a:tcBdr>
          <a:left>
            <a:ln w="12700" cap="flat">
              <a:solidFill>
                <a:srgbClr val="818A93"/>
              </a:solidFill>
              <a:prstDash val="solid"/>
              <a:round/>
            </a:ln>
          </a:left>
          <a:right>
            <a:ln w="12700" cap="flat">
              <a:solidFill>
                <a:srgbClr val="818A93"/>
              </a:solidFill>
              <a:prstDash val="solid"/>
              <a:round/>
            </a:ln>
          </a:right>
          <a:top>
            <a:ln w="12700" cap="flat">
              <a:solidFill>
                <a:srgbClr val="818A93"/>
              </a:solidFill>
              <a:prstDash val="solid"/>
              <a:round/>
            </a:ln>
          </a:top>
          <a:bottom>
            <a:ln w="12700" cap="flat">
              <a:solidFill>
                <a:srgbClr val="818A93"/>
              </a:solidFill>
              <a:prstDash val="solid"/>
              <a:round/>
            </a:ln>
          </a:bottom>
          <a:insideH>
            <a:ln w="12700" cap="flat">
              <a:solidFill>
                <a:srgbClr val="818A93"/>
              </a:solidFill>
              <a:prstDash val="solid"/>
              <a:round/>
            </a:ln>
          </a:insideH>
          <a:insideV>
            <a:ln w="12700" cap="flat">
              <a:solidFill>
                <a:srgbClr val="818A93"/>
              </a:solidFill>
              <a:prstDash val="solid"/>
              <a:round/>
            </a:ln>
          </a:insideV>
        </a:tcBdr>
        <a:fill>
          <a:solidFill>
            <a:srgbClr val="EBE5E2"/>
          </a:solidFill>
        </a:fill>
      </a:tcStyle>
    </a:wholeTbl>
    <a:band2H>
      <a:tcTxStyle/>
      <a:tcStyle>
        <a:tcBdr/>
        <a:fill>
          <a:solidFill>
            <a:srgbClr val="F5F2F1"/>
          </a:solidFill>
        </a:fill>
      </a:tcStyle>
    </a:band2H>
    <a:firstCol>
      <a:tcTxStyle b="on" i="off">
        <a:fontRef idx="minor">
          <a:srgbClr val="818A93"/>
        </a:fontRef>
        <a:srgbClr val="818A93"/>
      </a:tcTxStyle>
      <a:tcStyle>
        <a:tcBdr>
          <a:left>
            <a:ln w="12700" cap="flat">
              <a:solidFill>
                <a:srgbClr val="818A93"/>
              </a:solidFill>
              <a:prstDash val="solid"/>
              <a:round/>
            </a:ln>
          </a:left>
          <a:right>
            <a:ln w="12700" cap="flat">
              <a:solidFill>
                <a:srgbClr val="818A93"/>
              </a:solidFill>
              <a:prstDash val="solid"/>
              <a:round/>
            </a:ln>
          </a:right>
          <a:top>
            <a:ln w="12700" cap="flat">
              <a:solidFill>
                <a:srgbClr val="818A93"/>
              </a:solidFill>
              <a:prstDash val="solid"/>
              <a:round/>
            </a:ln>
          </a:top>
          <a:bottom>
            <a:ln w="12700" cap="flat">
              <a:solidFill>
                <a:srgbClr val="818A93"/>
              </a:solidFill>
              <a:prstDash val="solid"/>
              <a:round/>
            </a:ln>
          </a:bottom>
          <a:insideH>
            <a:ln w="12700" cap="flat">
              <a:solidFill>
                <a:srgbClr val="818A93"/>
              </a:solidFill>
              <a:prstDash val="solid"/>
              <a:round/>
            </a:ln>
          </a:insideH>
          <a:insideV>
            <a:ln w="12700" cap="flat">
              <a:solidFill>
                <a:srgbClr val="818A93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818A93"/>
        </a:fontRef>
        <a:srgbClr val="818A93"/>
      </a:tcTxStyle>
      <a:tcStyle>
        <a:tcBdr>
          <a:left>
            <a:ln w="12700" cap="flat">
              <a:solidFill>
                <a:srgbClr val="818A93"/>
              </a:solidFill>
              <a:prstDash val="solid"/>
              <a:round/>
            </a:ln>
          </a:left>
          <a:right>
            <a:ln w="12700" cap="flat">
              <a:solidFill>
                <a:srgbClr val="818A93"/>
              </a:solidFill>
              <a:prstDash val="solid"/>
              <a:round/>
            </a:ln>
          </a:right>
          <a:top>
            <a:ln w="38100" cap="flat">
              <a:solidFill>
                <a:srgbClr val="818A93"/>
              </a:solidFill>
              <a:prstDash val="solid"/>
              <a:round/>
            </a:ln>
          </a:top>
          <a:bottom>
            <a:ln w="12700" cap="flat">
              <a:solidFill>
                <a:srgbClr val="818A93"/>
              </a:solidFill>
              <a:prstDash val="solid"/>
              <a:round/>
            </a:ln>
          </a:bottom>
          <a:insideH>
            <a:ln w="12700" cap="flat">
              <a:solidFill>
                <a:srgbClr val="818A93"/>
              </a:solidFill>
              <a:prstDash val="solid"/>
              <a:round/>
            </a:ln>
          </a:insideH>
          <a:insideV>
            <a:ln w="12700" cap="flat">
              <a:solidFill>
                <a:srgbClr val="818A93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818A93"/>
        </a:fontRef>
        <a:srgbClr val="818A93"/>
      </a:tcTxStyle>
      <a:tcStyle>
        <a:tcBdr>
          <a:left>
            <a:ln w="12700" cap="flat">
              <a:solidFill>
                <a:srgbClr val="818A93"/>
              </a:solidFill>
              <a:prstDash val="solid"/>
              <a:round/>
            </a:ln>
          </a:left>
          <a:right>
            <a:ln w="12700" cap="flat">
              <a:solidFill>
                <a:srgbClr val="818A93"/>
              </a:solidFill>
              <a:prstDash val="solid"/>
              <a:round/>
            </a:ln>
          </a:right>
          <a:top>
            <a:ln w="12700" cap="flat">
              <a:solidFill>
                <a:srgbClr val="818A93"/>
              </a:solidFill>
              <a:prstDash val="solid"/>
              <a:round/>
            </a:ln>
          </a:top>
          <a:bottom>
            <a:ln w="38100" cap="flat">
              <a:solidFill>
                <a:srgbClr val="818A93"/>
              </a:solidFill>
              <a:prstDash val="solid"/>
              <a:round/>
            </a:ln>
          </a:bottom>
          <a:insideH>
            <a:ln w="12700" cap="flat">
              <a:solidFill>
                <a:srgbClr val="818A93"/>
              </a:solidFill>
              <a:prstDash val="solid"/>
              <a:round/>
            </a:ln>
          </a:insideH>
          <a:insideV>
            <a:ln w="12700" cap="flat">
              <a:solidFill>
                <a:srgbClr val="818A93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53585F"/>
        </a:fontRef>
        <a:srgbClr val="53585F"/>
      </a:tcTxStyle>
      <a:tcStyle>
        <a:tcBdr>
          <a:left>
            <a:ln w="12700" cap="flat">
              <a:solidFill>
                <a:srgbClr val="818A93"/>
              </a:solidFill>
              <a:prstDash val="solid"/>
              <a:round/>
            </a:ln>
          </a:left>
          <a:right>
            <a:ln w="12700" cap="flat">
              <a:solidFill>
                <a:srgbClr val="818A93"/>
              </a:solidFill>
              <a:prstDash val="solid"/>
              <a:round/>
            </a:ln>
          </a:right>
          <a:top>
            <a:ln w="12700" cap="flat">
              <a:solidFill>
                <a:srgbClr val="818A93"/>
              </a:solidFill>
              <a:prstDash val="solid"/>
              <a:round/>
            </a:ln>
          </a:top>
          <a:bottom>
            <a:ln w="12700" cap="flat">
              <a:solidFill>
                <a:srgbClr val="818A93"/>
              </a:solidFill>
              <a:prstDash val="solid"/>
              <a:round/>
            </a:ln>
          </a:bottom>
          <a:insideH>
            <a:ln w="12700" cap="flat">
              <a:solidFill>
                <a:srgbClr val="818A93"/>
              </a:solidFill>
              <a:prstDash val="solid"/>
              <a:round/>
            </a:ln>
          </a:insideH>
          <a:insideV>
            <a:ln w="12700" cap="flat">
              <a:solidFill>
                <a:srgbClr val="818A93"/>
              </a:solidFill>
              <a:prstDash val="solid"/>
              <a:round/>
            </a:ln>
          </a:insideV>
        </a:tcBdr>
        <a:fill>
          <a:solidFill>
            <a:srgbClr val="CAD6CB"/>
          </a:solidFill>
        </a:fill>
      </a:tcStyle>
    </a:wholeTbl>
    <a:band2H>
      <a:tcTxStyle/>
      <a:tcStyle>
        <a:tcBdr/>
        <a:fill>
          <a:solidFill>
            <a:srgbClr val="E6ECE7"/>
          </a:solidFill>
        </a:fill>
      </a:tcStyle>
    </a:band2H>
    <a:firstCol>
      <a:tcTxStyle b="on" i="off">
        <a:fontRef idx="minor">
          <a:srgbClr val="818A93"/>
        </a:fontRef>
        <a:srgbClr val="818A93"/>
      </a:tcTxStyle>
      <a:tcStyle>
        <a:tcBdr>
          <a:left>
            <a:ln w="12700" cap="flat">
              <a:solidFill>
                <a:srgbClr val="818A93"/>
              </a:solidFill>
              <a:prstDash val="solid"/>
              <a:round/>
            </a:ln>
          </a:left>
          <a:right>
            <a:ln w="12700" cap="flat">
              <a:solidFill>
                <a:srgbClr val="818A93"/>
              </a:solidFill>
              <a:prstDash val="solid"/>
              <a:round/>
            </a:ln>
          </a:right>
          <a:top>
            <a:ln w="12700" cap="flat">
              <a:solidFill>
                <a:srgbClr val="818A93"/>
              </a:solidFill>
              <a:prstDash val="solid"/>
              <a:round/>
            </a:ln>
          </a:top>
          <a:bottom>
            <a:ln w="12700" cap="flat">
              <a:solidFill>
                <a:srgbClr val="818A93"/>
              </a:solidFill>
              <a:prstDash val="solid"/>
              <a:round/>
            </a:ln>
          </a:bottom>
          <a:insideH>
            <a:ln w="12700" cap="flat">
              <a:solidFill>
                <a:srgbClr val="818A93"/>
              </a:solidFill>
              <a:prstDash val="solid"/>
              <a:round/>
            </a:ln>
          </a:insideH>
          <a:insideV>
            <a:ln w="12700" cap="flat">
              <a:solidFill>
                <a:srgbClr val="818A93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818A93"/>
        </a:fontRef>
        <a:srgbClr val="818A93"/>
      </a:tcTxStyle>
      <a:tcStyle>
        <a:tcBdr>
          <a:left>
            <a:ln w="12700" cap="flat">
              <a:solidFill>
                <a:srgbClr val="818A93"/>
              </a:solidFill>
              <a:prstDash val="solid"/>
              <a:round/>
            </a:ln>
          </a:left>
          <a:right>
            <a:ln w="12700" cap="flat">
              <a:solidFill>
                <a:srgbClr val="818A93"/>
              </a:solidFill>
              <a:prstDash val="solid"/>
              <a:round/>
            </a:ln>
          </a:right>
          <a:top>
            <a:ln w="38100" cap="flat">
              <a:solidFill>
                <a:srgbClr val="818A93"/>
              </a:solidFill>
              <a:prstDash val="solid"/>
              <a:round/>
            </a:ln>
          </a:top>
          <a:bottom>
            <a:ln w="12700" cap="flat">
              <a:solidFill>
                <a:srgbClr val="818A93"/>
              </a:solidFill>
              <a:prstDash val="solid"/>
              <a:round/>
            </a:ln>
          </a:bottom>
          <a:insideH>
            <a:ln w="12700" cap="flat">
              <a:solidFill>
                <a:srgbClr val="818A93"/>
              </a:solidFill>
              <a:prstDash val="solid"/>
              <a:round/>
            </a:ln>
          </a:insideH>
          <a:insideV>
            <a:ln w="12700" cap="flat">
              <a:solidFill>
                <a:srgbClr val="818A93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818A93"/>
        </a:fontRef>
        <a:srgbClr val="818A93"/>
      </a:tcTxStyle>
      <a:tcStyle>
        <a:tcBdr>
          <a:left>
            <a:ln w="12700" cap="flat">
              <a:solidFill>
                <a:srgbClr val="818A93"/>
              </a:solidFill>
              <a:prstDash val="solid"/>
              <a:round/>
            </a:ln>
          </a:left>
          <a:right>
            <a:ln w="12700" cap="flat">
              <a:solidFill>
                <a:srgbClr val="818A93"/>
              </a:solidFill>
              <a:prstDash val="solid"/>
              <a:round/>
            </a:ln>
          </a:right>
          <a:top>
            <a:ln w="12700" cap="flat">
              <a:solidFill>
                <a:srgbClr val="818A93"/>
              </a:solidFill>
              <a:prstDash val="solid"/>
              <a:round/>
            </a:ln>
          </a:top>
          <a:bottom>
            <a:ln w="38100" cap="flat">
              <a:solidFill>
                <a:srgbClr val="818A93"/>
              </a:solidFill>
              <a:prstDash val="solid"/>
              <a:round/>
            </a:ln>
          </a:bottom>
          <a:insideH>
            <a:ln w="12700" cap="flat">
              <a:solidFill>
                <a:srgbClr val="818A93"/>
              </a:solidFill>
              <a:prstDash val="solid"/>
              <a:round/>
            </a:ln>
          </a:insideH>
          <a:insideV>
            <a:ln w="12700" cap="flat">
              <a:solidFill>
                <a:srgbClr val="818A93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53585F"/>
        </a:fontRef>
        <a:srgbClr val="53585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9E9E9"/>
          </a:solidFill>
        </a:fill>
      </a:tcStyle>
    </a:wholeTbl>
    <a:band2H>
      <a:tcTxStyle/>
      <a:tcStyle>
        <a:tcBdr/>
        <a:fill>
          <a:solidFill>
            <a:srgbClr val="818A93"/>
          </a:solidFill>
        </a:fill>
      </a:tcStyle>
    </a:band2H>
    <a:firstCol>
      <a:tcTxStyle b="on" i="off">
        <a:fontRef idx="minor">
          <a:srgbClr val="818A93"/>
        </a:fontRef>
        <a:srgbClr val="818A93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53585F"/>
        </a:fontRef>
        <a:srgbClr val="53585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53585F"/>
              </a:solidFill>
              <a:prstDash val="solid"/>
              <a:round/>
            </a:ln>
          </a:top>
          <a:bottom>
            <a:ln w="25400" cap="flat">
              <a:solidFill>
                <a:srgbClr val="53585F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18A93"/>
          </a:solidFill>
        </a:fill>
      </a:tcStyle>
    </a:lastRow>
    <a:firstRow>
      <a:tcTxStyle b="on" i="off">
        <a:fontRef idx="minor">
          <a:srgbClr val="818A93"/>
        </a:fontRef>
        <a:srgbClr val="818A93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3585F"/>
              </a:solidFill>
              <a:prstDash val="solid"/>
              <a:round/>
            </a:ln>
          </a:top>
          <a:bottom>
            <a:ln w="25400" cap="flat">
              <a:solidFill>
                <a:srgbClr val="53585F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53585F"/>
        </a:fontRef>
        <a:srgbClr val="53585F"/>
      </a:tcTxStyle>
      <a:tcStyle>
        <a:tcBdr>
          <a:left>
            <a:ln w="12700" cap="flat">
              <a:solidFill>
                <a:srgbClr val="818A93"/>
              </a:solidFill>
              <a:prstDash val="solid"/>
              <a:round/>
            </a:ln>
          </a:left>
          <a:right>
            <a:ln w="12700" cap="flat">
              <a:solidFill>
                <a:srgbClr val="818A93"/>
              </a:solidFill>
              <a:prstDash val="solid"/>
              <a:round/>
            </a:ln>
          </a:right>
          <a:top>
            <a:ln w="12700" cap="flat">
              <a:solidFill>
                <a:srgbClr val="818A93"/>
              </a:solidFill>
              <a:prstDash val="solid"/>
              <a:round/>
            </a:ln>
          </a:top>
          <a:bottom>
            <a:ln w="12700" cap="flat">
              <a:solidFill>
                <a:srgbClr val="818A93"/>
              </a:solidFill>
              <a:prstDash val="solid"/>
              <a:round/>
            </a:ln>
          </a:bottom>
          <a:insideH>
            <a:ln w="12700" cap="flat">
              <a:solidFill>
                <a:srgbClr val="818A93"/>
              </a:solidFill>
              <a:prstDash val="solid"/>
              <a:round/>
            </a:ln>
          </a:insideH>
          <a:insideV>
            <a:ln w="12700" cap="flat">
              <a:solidFill>
                <a:srgbClr val="818A93"/>
              </a:solidFill>
              <a:prstDash val="solid"/>
              <a:round/>
            </a:ln>
          </a:insideV>
        </a:tcBdr>
        <a:fill>
          <a:solidFill>
            <a:srgbClr val="CFD0D1"/>
          </a:solidFill>
        </a:fill>
      </a:tcStyle>
    </a:wholeTbl>
    <a:band2H>
      <a:tcTxStyle/>
      <a:tcStyle>
        <a:tcBdr/>
        <a:fill>
          <a:solidFill>
            <a:srgbClr val="E9E9E9"/>
          </a:solidFill>
        </a:fill>
      </a:tcStyle>
    </a:band2H>
    <a:firstCol>
      <a:tcTxStyle b="on" i="off">
        <a:fontRef idx="minor">
          <a:srgbClr val="818A93"/>
        </a:fontRef>
        <a:srgbClr val="818A93"/>
      </a:tcTxStyle>
      <a:tcStyle>
        <a:tcBdr>
          <a:left>
            <a:ln w="12700" cap="flat">
              <a:solidFill>
                <a:srgbClr val="818A93"/>
              </a:solidFill>
              <a:prstDash val="solid"/>
              <a:round/>
            </a:ln>
          </a:left>
          <a:right>
            <a:ln w="12700" cap="flat">
              <a:solidFill>
                <a:srgbClr val="818A93"/>
              </a:solidFill>
              <a:prstDash val="solid"/>
              <a:round/>
            </a:ln>
          </a:right>
          <a:top>
            <a:ln w="12700" cap="flat">
              <a:solidFill>
                <a:srgbClr val="818A93"/>
              </a:solidFill>
              <a:prstDash val="solid"/>
              <a:round/>
            </a:ln>
          </a:top>
          <a:bottom>
            <a:ln w="12700" cap="flat">
              <a:solidFill>
                <a:srgbClr val="818A93"/>
              </a:solidFill>
              <a:prstDash val="solid"/>
              <a:round/>
            </a:ln>
          </a:bottom>
          <a:insideH>
            <a:ln w="12700" cap="flat">
              <a:solidFill>
                <a:srgbClr val="818A93"/>
              </a:solidFill>
              <a:prstDash val="solid"/>
              <a:round/>
            </a:ln>
          </a:insideH>
          <a:insideV>
            <a:ln w="12700" cap="flat">
              <a:solidFill>
                <a:srgbClr val="818A93"/>
              </a:solidFill>
              <a:prstDash val="solid"/>
              <a:round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Ref idx="minor">
          <a:srgbClr val="818A93"/>
        </a:fontRef>
        <a:srgbClr val="818A93"/>
      </a:tcTxStyle>
      <a:tcStyle>
        <a:tcBdr>
          <a:left>
            <a:ln w="12700" cap="flat">
              <a:solidFill>
                <a:srgbClr val="818A93"/>
              </a:solidFill>
              <a:prstDash val="solid"/>
              <a:round/>
            </a:ln>
          </a:left>
          <a:right>
            <a:ln w="12700" cap="flat">
              <a:solidFill>
                <a:srgbClr val="818A93"/>
              </a:solidFill>
              <a:prstDash val="solid"/>
              <a:round/>
            </a:ln>
          </a:right>
          <a:top>
            <a:ln w="38100" cap="flat">
              <a:solidFill>
                <a:srgbClr val="818A93"/>
              </a:solidFill>
              <a:prstDash val="solid"/>
              <a:round/>
            </a:ln>
          </a:top>
          <a:bottom>
            <a:ln w="12700" cap="flat">
              <a:solidFill>
                <a:srgbClr val="818A93"/>
              </a:solidFill>
              <a:prstDash val="solid"/>
              <a:round/>
            </a:ln>
          </a:bottom>
          <a:insideH>
            <a:ln w="12700" cap="flat">
              <a:solidFill>
                <a:srgbClr val="818A93"/>
              </a:solidFill>
              <a:prstDash val="solid"/>
              <a:round/>
            </a:ln>
          </a:insideH>
          <a:insideV>
            <a:ln w="12700" cap="flat">
              <a:solidFill>
                <a:srgbClr val="818A93"/>
              </a:solidFill>
              <a:prstDash val="solid"/>
              <a:round/>
            </a:ln>
          </a:insideV>
        </a:tcBdr>
        <a:fill>
          <a:solidFill>
            <a:srgbClr val="53585F"/>
          </a:solidFill>
        </a:fill>
      </a:tcStyle>
    </a:lastRow>
    <a:firstRow>
      <a:tcTxStyle b="on" i="off">
        <a:fontRef idx="minor">
          <a:srgbClr val="818A93"/>
        </a:fontRef>
        <a:srgbClr val="818A93"/>
      </a:tcTxStyle>
      <a:tcStyle>
        <a:tcBdr>
          <a:left>
            <a:ln w="12700" cap="flat">
              <a:solidFill>
                <a:srgbClr val="818A93"/>
              </a:solidFill>
              <a:prstDash val="solid"/>
              <a:round/>
            </a:ln>
          </a:left>
          <a:right>
            <a:ln w="12700" cap="flat">
              <a:solidFill>
                <a:srgbClr val="818A93"/>
              </a:solidFill>
              <a:prstDash val="solid"/>
              <a:round/>
            </a:ln>
          </a:right>
          <a:top>
            <a:ln w="12700" cap="flat">
              <a:solidFill>
                <a:srgbClr val="818A93"/>
              </a:solidFill>
              <a:prstDash val="solid"/>
              <a:round/>
            </a:ln>
          </a:top>
          <a:bottom>
            <a:ln w="38100" cap="flat">
              <a:solidFill>
                <a:srgbClr val="818A93"/>
              </a:solidFill>
              <a:prstDash val="solid"/>
              <a:round/>
            </a:ln>
          </a:bottom>
          <a:insideH>
            <a:ln w="12700" cap="flat">
              <a:solidFill>
                <a:srgbClr val="818A93"/>
              </a:solidFill>
              <a:prstDash val="solid"/>
              <a:round/>
            </a:ln>
          </a:insideH>
          <a:insideV>
            <a:ln w="12700" cap="flat">
              <a:solidFill>
                <a:srgbClr val="818A93"/>
              </a:solidFill>
              <a:prstDash val="solid"/>
              <a:round/>
            </a:ln>
          </a:insideV>
        </a:tcBdr>
        <a:fill>
          <a:solidFill>
            <a:srgbClr val="5358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818A93"/>
        </a:fontRef>
        <a:srgbClr val="818A93"/>
      </a:tcTxStyle>
      <a:tcStyle>
        <a:tcBdr>
          <a:left>
            <a:ln w="12700" cap="flat">
              <a:solidFill>
                <a:srgbClr val="818A93"/>
              </a:solidFill>
              <a:prstDash val="solid"/>
              <a:round/>
            </a:ln>
          </a:left>
          <a:right>
            <a:ln w="12700" cap="flat">
              <a:solidFill>
                <a:srgbClr val="818A93"/>
              </a:solidFill>
              <a:prstDash val="solid"/>
              <a:round/>
            </a:ln>
          </a:right>
          <a:top>
            <a:ln w="12700" cap="flat">
              <a:solidFill>
                <a:srgbClr val="818A93"/>
              </a:solidFill>
              <a:prstDash val="solid"/>
              <a:round/>
            </a:ln>
          </a:top>
          <a:bottom>
            <a:ln w="12700" cap="flat">
              <a:solidFill>
                <a:srgbClr val="818A93"/>
              </a:solidFill>
              <a:prstDash val="solid"/>
              <a:round/>
            </a:ln>
          </a:bottom>
          <a:insideH>
            <a:ln w="12700" cap="flat">
              <a:solidFill>
                <a:srgbClr val="818A93"/>
              </a:solidFill>
              <a:prstDash val="solid"/>
              <a:round/>
            </a:ln>
          </a:insideH>
          <a:insideV>
            <a:ln w="12700" cap="flat">
              <a:solidFill>
                <a:srgbClr val="818A93"/>
              </a:solidFill>
              <a:prstDash val="solid"/>
              <a:round/>
            </a:ln>
          </a:insideV>
        </a:tcBdr>
        <a:fill>
          <a:solidFill>
            <a:srgbClr val="818A93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818A93"/>
        </a:fontRef>
        <a:srgbClr val="818A93"/>
      </a:tcTxStyle>
      <a:tcStyle>
        <a:tcBdr>
          <a:left>
            <a:ln w="12700" cap="flat">
              <a:solidFill>
                <a:srgbClr val="818A93"/>
              </a:solidFill>
              <a:prstDash val="solid"/>
              <a:round/>
            </a:ln>
          </a:left>
          <a:right>
            <a:ln w="12700" cap="flat">
              <a:solidFill>
                <a:srgbClr val="818A93"/>
              </a:solidFill>
              <a:prstDash val="solid"/>
              <a:round/>
            </a:ln>
          </a:right>
          <a:top>
            <a:ln w="12700" cap="flat">
              <a:solidFill>
                <a:srgbClr val="818A93"/>
              </a:solidFill>
              <a:prstDash val="solid"/>
              <a:round/>
            </a:ln>
          </a:top>
          <a:bottom>
            <a:ln w="12700" cap="flat">
              <a:solidFill>
                <a:srgbClr val="818A93"/>
              </a:solidFill>
              <a:prstDash val="solid"/>
              <a:round/>
            </a:ln>
          </a:bottom>
          <a:insideH>
            <a:ln w="12700" cap="flat">
              <a:solidFill>
                <a:srgbClr val="818A93"/>
              </a:solidFill>
              <a:prstDash val="solid"/>
              <a:round/>
            </a:ln>
          </a:insideH>
          <a:insideV>
            <a:ln w="12700" cap="flat">
              <a:solidFill>
                <a:srgbClr val="818A93"/>
              </a:solidFill>
              <a:prstDash val="solid"/>
              <a:round/>
            </a:ln>
          </a:insideV>
        </a:tcBdr>
        <a:fill>
          <a:solidFill>
            <a:srgbClr val="818A93">
              <a:alpha val="20000"/>
            </a:srgbClr>
          </a:solidFill>
        </a:fill>
      </a:tcStyle>
    </a:firstCol>
    <a:lastRow>
      <a:tcTxStyle b="on" i="off">
        <a:fontRef idx="minor">
          <a:srgbClr val="818A93"/>
        </a:fontRef>
        <a:srgbClr val="818A93"/>
      </a:tcTxStyle>
      <a:tcStyle>
        <a:tcBdr>
          <a:left>
            <a:ln w="12700" cap="flat">
              <a:solidFill>
                <a:srgbClr val="818A93"/>
              </a:solidFill>
              <a:prstDash val="solid"/>
              <a:round/>
            </a:ln>
          </a:left>
          <a:right>
            <a:ln w="12700" cap="flat">
              <a:solidFill>
                <a:srgbClr val="818A93"/>
              </a:solidFill>
              <a:prstDash val="solid"/>
              <a:round/>
            </a:ln>
          </a:right>
          <a:top>
            <a:ln w="50800" cap="flat">
              <a:solidFill>
                <a:srgbClr val="818A93"/>
              </a:solidFill>
              <a:prstDash val="solid"/>
              <a:round/>
            </a:ln>
          </a:top>
          <a:bottom>
            <a:ln w="12700" cap="flat">
              <a:solidFill>
                <a:srgbClr val="818A93"/>
              </a:solidFill>
              <a:prstDash val="solid"/>
              <a:round/>
            </a:ln>
          </a:bottom>
          <a:insideH>
            <a:ln w="12700" cap="flat">
              <a:solidFill>
                <a:srgbClr val="818A93"/>
              </a:solidFill>
              <a:prstDash val="solid"/>
              <a:round/>
            </a:ln>
          </a:insideH>
          <a:insideV>
            <a:ln w="12700" cap="flat">
              <a:solidFill>
                <a:srgbClr val="818A93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818A93"/>
        </a:fontRef>
        <a:srgbClr val="818A93"/>
      </a:tcTxStyle>
      <a:tcStyle>
        <a:tcBdr>
          <a:left>
            <a:ln w="12700" cap="flat">
              <a:solidFill>
                <a:srgbClr val="818A93"/>
              </a:solidFill>
              <a:prstDash val="solid"/>
              <a:round/>
            </a:ln>
          </a:left>
          <a:right>
            <a:ln w="12700" cap="flat">
              <a:solidFill>
                <a:srgbClr val="818A93"/>
              </a:solidFill>
              <a:prstDash val="solid"/>
              <a:round/>
            </a:ln>
          </a:right>
          <a:top>
            <a:ln w="12700" cap="flat">
              <a:solidFill>
                <a:srgbClr val="818A93"/>
              </a:solidFill>
              <a:prstDash val="solid"/>
              <a:round/>
            </a:ln>
          </a:top>
          <a:bottom>
            <a:ln w="25400" cap="flat">
              <a:solidFill>
                <a:srgbClr val="818A93"/>
              </a:solidFill>
              <a:prstDash val="solid"/>
              <a:round/>
            </a:ln>
          </a:bottom>
          <a:insideH>
            <a:ln w="12700" cap="flat">
              <a:solidFill>
                <a:srgbClr val="818A93"/>
              </a:solidFill>
              <a:prstDash val="solid"/>
              <a:round/>
            </a:ln>
          </a:insideH>
          <a:insideV>
            <a:ln w="12700" cap="flat">
              <a:solidFill>
                <a:srgbClr val="818A93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849"/>
    <p:restoredTop sz="75901"/>
  </p:normalViewPr>
  <p:slideViewPr>
    <p:cSldViewPr snapToGrid="0" snapToObjects="1">
      <p:cViewPr varScale="1">
        <p:scale>
          <a:sx n="58" d="100"/>
          <a:sy n="58" d="100"/>
        </p:scale>
        <p:origin x="352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2" name="Shape 18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6999"/>
      </a:lnSpc>
      <a:defRPr sz="2200" b="0" i="0">
        <a:latin typeface="Microsoft YaHei" panose="020B0503020204020204" pitchFamily="34" charset="-122"/>
        <a:ea typeface="+mn-ea"/>
        <a:cs typeface="Open Sans" panose="020B0606030504020204" pitchFamily="34" charset="0"/>
        <a:sym typeface="Helvetica Neue"/>
      </a:defRPr>
    </a:lvl1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2200" b="0" i="0" dirty="0">
                <a:effectLst/>
                <a:latin typeface="Microsoft YaHei" panose="020B0503020204020204" pitchFamily="34" charset="-122"/>
                <a:ea typeface="+mn-ea"/>
                <a:cs typeface="Open Sans" panose="020B0606030504020204" pitchFamily="34" charset="0"/>
                <a:sym typeface="Helvetica Neue"/>
              </a:rPr>
              <a:t>容器化技术正好解决了这一关键问题，它将软件程序和运行的基础环境分开。开发人员编码完成后将程序打包到一个容器镜像中，镜像中详细列出了所依赖的环境，在不同的容器中运行标准化的镜像，从根本上解决了环境不一致的问题。</a:t>
            </a:r>
            <a:br>
              <a:rPr lang="en-US" altLang="zh-CN" sz="2200" b="0" i="0" dirty="0">
                <a:effectLst/>
                <a:latin typeface="Microsoft YaHei" panose="020B0503020204020204" pitchFamily="34" charset="-122"/>
                <a:ea typeface="+mn-ea"/>
                <a:cs typeface="Open Sans" panose="020B0606030504020204" pitchFamily="34" charset="0"/>
                <a:sym typeface="Helvetica Neue"/>
              </a:rPr>
            </a:b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632582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2200" b="0" i="0" dirty="0">
              <a:effectLst/>
              <a:latin typeface="Microsoft YaHei" panose="020B0503020204020204" pitchFamily="34" charset="-122"/>
              <a:ea typeface="+mn-ea"/>
              <a:cs typeface="Open Sans" panose="020B0606030504020204" pitchFamily="34" charset="0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4663010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2200" b="0" i="0" dirty="0">
              <a:effectLst/>
              <a:latin typeface="Microsoft YaHei" panose="020B0503020204020204" pitchFamily="34" charset="-122"/>
              <a:ea typeface="+mn-ea"/>
              <a:cs typeface="Open Sans" panose="020B0606030504020204" pitchFamily="34" charset="0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2850214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2200" b="0" i="0" dirty="0">
              <a:effectLst/>
              <a:latin typeface="Microsoft YaHei" panose="020B0503020204020204" pitchFamily="34" charset="-122"/>
              <a:ea typeface="+mn-ea"/>
              <a:cs typeface="Open Sans" panose="020B0606030504020204" pitchFamily="34" charset="0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40832341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2200" b="0" i="0" dirty="0">
              <a:effectLst/>
              <a:latin typeface="Microsoft YaHei" panose="020B0503020204020204" pitchFamily="34" charset="-122"/>
              <a:ea typeface="+mn-ea"/>
              <a:cs typeface="Open Sans" panose="020B0606030504020204" pitchFamily="34" charset="0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5406351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2200" b="0" i="0" dirty="0">
              <a:effectLst/>
              <a:latin typeface="Microsoft YaHei" panose="020B0503020204020204" pitchFamily="34" charset="-122"/>
              <a:ea typeface="+mn-ea"/>
              <a:cs typeface="Open Sans" panose="020B0606030504020204" pitchFamily="34" charset="0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4773739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2200" b="0" i="0" dirty="0">
              <a:effectLst/>
              <a:latin typeface="Microsoft YaHei" panose="020B0503020204020204" pitchFamily="34" charset="-122"/>
              <a:ea typeface="+mn-ea"/>
              <a:cs typeface="Open Sans" panose="020B0606030504020204" pitchFamily="34" charset="0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6446640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2200" b="0" i="0" dirty="0">
              <a:effectLst/>
              <a:latin typeface="Microsoft YaHei" panose="020B0503020204020204" pitchFamily="34" charset="-122"/>
              <a:ea typeface="+mn-ea"/>
              <a:cs typeface="Open Sans" panose="020B0606030504020204" pitchFamily="34" charset="0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41064098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直接起一个</a:t>
            </a:r>
            <a:r>
              <a:rPr kumimoji="1" lang="en-US" altLang="zh-CN" dirty="0"/>
              <a:t>python</a:t>
            </a:r>
            <a:r>
              <a:rPr kumimoji="1" lang="zh-CN" altLang="en-US" dirty="0"/>
              <a:t>进程</a:t>
            </a:r>
            <a:endParaRPr kumimoji="1" lang="en-US" altLang="zh-CN" dirty="0"/>
          </a:p>
          <a:p>
            <a:r>
              <a:rPr kumimoji="1" lang="en-US" altLang="zh-CN" dirty="0" err="1"/>
              <a:t>Dockerfile</a:t>
            </a:r>
            <a:r>
              <a:rPr kumimoji="1" lang="en-US" altLang="zh-CN" dirty="0"/>
              <a:t> </a:t>
            </a:r>
            <a:r>
              <a:rPr kumimoji="1" lang="en-US" altLang="zh-CN" dirty="0" err="1"/>
              <a:t>ps</a:t>
            </a:r>
            <a:r>
              <a:rPr kumimoji="1" lang="en-US" altLang="zh-CN" dirty="0"/>
              <a:t> –</a:t>
            </a:r>
            <a:r>
              <a:rPr kumimoji="1" lang="en-US" altLang="zh-CN" dirty="0" err="1"/>
              <a:t>ef</a:t>
            </a:r>
            <a:r>
              <a:rPr kumimoji="1" lang="en-US" altLang="zh-CN" dirty="0"/>
              <a:t> docker build docker run docker push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35999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直接起一个</a:t>
            </a:r>
            <a:r>
              <a:rPr kumimoji="1" lang="en-US" altLang="zh-CN" dirty="0"/>
              <a:t>python</a:t>
            </a:r>
            <a:r>
              <a:rPr kumimoji="1" lang="zh-CN" altLang="en-US" dirty="0"/>
              <a:t>进程</a:t>
            </a:r>
            <a:endParaRPr kumimoji="1" lang="en-US" altLang="zh-CN" dirty="0"/>
          </a:p>
          <a:p>
            <a:r>
              <a:rPr kumimoji="1" lang="en-US" altLang="zh-CN" dirty="0" err="1"/>
              <a:t>Dockerfile</a:t>
            </a:r>
            <a:r>
              <a:rPr kumimoji="1" lang="en-US" altLang="zh-CN" dirty="0"/>
              <a:t> </a:t>
            </a:r>
            <a:r>
              <a:rPr kumimoji="1" lang="en-US" altLang="zh-CN" dirty="0" err="1"/>
              <a:t>ps</a:t>
            </a:r>
            <a:r>
              <a:rPr kumimoji="1" lang="en-US" altLang="zh-CN" dirty="0"/>
              <a:t> –</a:t>
            </a:r>
            <a:r>
              <a:rPr kumimoji="1" lang="en-US" altLang="zh-CN" dirty="0" err="1"/>
              <a:t>ef</a:t>
            </a:r>
            <a:r>
              <a:rPr kumimoji="1" lang="en-US" altLang="zh-CN" dirty="0"/>
              <a:t> docker build docker run docker push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687775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2014</a:t>
            </a:r>
            <a:r>
              <a:rPr kumimoji="1" lang="zh-CN" altLang="en-US" dirty="0"/>
              <a:t>年</a:t>
            </a:r>
            <a:r>
              <a:rPr kumimoji="1" lang="en-US" altLang="zh-CN" dirty="0"/>
              <a:t>Google</a:t>
            </a:r>
            <a:r>
              <a:rPr kumimoji="1" lang="zh-CN" altLang="en-US" dirty="0"/>
              <a:t>和</a:t>
            </a:r>
            <a:r>
              <a:rPr kumimoji="1" lang="en-US" altLang="zh-CN" dirty="0" err="1"/>
              <a:t>Redhat</a:t>
            </a:r>
            <a:r>
              <a:rPr kumimoji="1" lang="zh-CN" altLang="en-US" dirty="0"/>
              <a:t>一起联合推出</a:t>
            </a:r>
            <a:br>
              <a:rPr kumimoji="1" lang="en-US" altLang="zh-CN" dirty="0"/>
            </a:br>
            <a:r>
              <a:rPr kumimoji="1" lang="en-US" altLang="zh-CN" dirty="0"/>
              <a:t>docker swarm </a:t>
            </a:r>
            <a:r>
              <a:rPr kumimoji="1" lang="en-US" altLang="zh-CN" dirty="0" err="1"/>
              <a:t>mesos</a:t>
            </a:r>
            <a:r>
              <a:rPr kumimoji="1" lang="zh-CN" altLang="en-US" dirty="0"/>
              <a:t>竞品 但是不好用</a:t>
            </a:r>
            <a:br>
              <a:rPr kumimoji="1" lang="en-US" altLang="zh-CN" dirty="0"/>
            </a:b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531536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853814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Pod</a:t>
            </a:r>
            <a:r>
              <a:rPr kumimoji="1" lang="zh-CN" altLang="en-US" dirty="0"/>
              <a:t>最小的调度单元 原因 容器的实现方式有很多种 多个</a:t>
            </a:r>
            <a:r>
              <a:rPr kumimoji="1" lang="en-US" altLang="zh-CN" dirty="0"/>
              <a:t>container</a:t>
            </a:r>
            <a:r>
              <a:rPr kumimoji="1" lang="zh-CN" altLang="en-US" dirty="0"/>
              <a:t>需要通信</a:t>
            </a:r>
          </a:p>
        </p:txBody>
      </p:sp>
    </p:spTree>
    <p:extLst>
      <p:ext uri="{BB962C8B-B14F-4D97-AF65-F5344CB8AC3E}">
        <p14:creationId xmlns:p14="http://schemas.microsoft.com/office/powerpoint/2010/main" val="10710343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Pod</a:t>
            </a:r>
            <a:r>
              <a:rPr kumimoji="1" lang="zh-CN" altLang="en-US" dirty="0"/>
              <a:t>最小的调度单元 原因 容器的实现方式有很多种 多个</a:t>
            </a:r>
            <a:r>
              <a:rPr kumimoji="1" lang="en-US" altLang="zh-CN" dirty="0"/>
              <a:t>container</a:t>
            </a:r>
            <a:r>
              <a:rPr kumimoji="1" lang="zh-CN" altLang="en-US" dirty="0"/>
              <a:t>需要通信</a:t>
            </a:r>
          </a:p>
        </p:txBody>
      </p:sp>
    </p:spTree>
    <p:extLst>
      <p:ext uri="{BB962C8B-B14F-4D97-AF65-F5344CB8AC3E}">
        <p14:creationId xmlns:p14="http://schemas.microsoft.com/office/powerpoint/2010/main" val="18534502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Pod</a:t>
            </a:r>
            <a:r>
              <a:rPr kumimoji="1" lang="zh-CN" altLang="en-US" dirty="0"/>
              <a:t>最小的调度单元 原因 容器的实现方式有很多种 多个</a:t>
            </a:r>
            <a:r>
              <a:rPr kumimoji="1" lang="en-US" altLang="zh-CN" dirty="0"/>
              <a:t>container</a:t>
            </a:r>
            <a:r>
              <a:rPr kumimoji="1" lang="zh-CN" altLang="en-US" dirty="0"/>
              <a:t>需要通信 豌豆荚</a:t>
            </a:r>
          </a:p>
        </p:txBody>
      </p:sp>
    </p:spTree>
    <p:extLst>
      <p:ext uri="{BB962C8B-B14F-4D97-AF65-F5344CB8AC3E}">
        <p14:creationId xmlns:p14="http://schemas.microsoft.com/office/powerpoint/2010/main" val="31845326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副本集合</a:t>
            </a:r>
          </a:p>
        </p:txBody>
      </p:sp>
    </p:spTree>
    <p:extLst>
      <p:ext uri="{BB962C8B-B14F-4D97-AF65-F5344CB8AC3E}">
        <p14:creationId xmlns:p14="http://schemas.microsoft.com/office/powerpoint/2010/main" val="17317872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因为需要滚动更新 回滚 </a:t>
            </a:r>
            <a:r>
              <a:rPr kumimoji="1" lang="en-US" altLang="zh-CN" dirty="0"/>
              <a:t>do one thing and do it well </a:t>
            </a:r>
            <a:r>
              <a:rPr kumimoji="1" lang="zh-CN" altLang="en-US" dirty="0"/>
              <a:t>做一件事并把它做好</a:t>
            </a:r>
          </a:p>
        </p:txBody>
      </p:sp>
    </p:spTree>
    <p:extLst>
      <p:ext uri="{BB962C8B-B14F-4D97-AF65-F5344CB8AC3E}">
        <p14:creationId xmlns:p14="http://schemas.microsoft.com/office/powerpoint/2010/main" val="17367540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457200" eaLnBrk="1" fontAlgn="auto" latinLnBrk="0" hangingPunct="1">
              <a:lnSpc>
                <a:spcPct val="116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200" b="1" i="0" dirty="0">
                <a:effectLst/>
                <a:latin typeface="Microsoft YaHei" panose="020B0503020204020204" pitchFamily="34" charset="-122"/>
                <a:ea typeface="+mn-ea"/>
                <a:cs typeface="Open Sans" panose="020B0606030504020204" pitchFamily="34" charset="0"/>
                <a:sym typeface="Helvetica Neue"/>
              </a:rPr>
              <a:t>稳定的</a:t>
            </a:r>
            <a:r>
              <a:rPr lang="zh-CN" altLang="en-US" sz="2200" b="0" i="0" dirty="0">
                <a:effectLst/>
                <a:latin typeface="Microsoft YaHei" panose="020B0503020204020204" pitchFamily="34" charset="-122"/>
                <a:ea typeface="+mn-ea"/>
                <a:cs typeface="Open Sans" panose="020B0606030504020204" pitchFamily="34" charset="0"/>
                <a:sym typeface="Helvetica Neue"/>
              </a:rPr>
              <a:t>、唯一的</a:t>
            </a:r>
            <a:r>
              <a:rPr lang="en-US" altLang="zh-CN" sz="2200" b="0" i="0" dirty="0">
                <a:effectLst/>
                <a:latin typeface="Microsoft YaHei" panose="020B0503020204020204" pitchFamily="34" charset="-122"/>
                <a:ea typeface="+mn-ea"/>
                <a:cs typeface="Open Sans" panose="020B0606030504020204" pitchFamily="34" charset="0"/>
                <a:sym typeface="Helvetica Neue"/>
              </a:rPr>
              <a:t>pod</a:t>
            </a:r>
            <a:r>
              <a:rPr lang="zh-CN" altLang="en-US" sz="2200" b="0" i="0" dirty="0">
                <a:effectLst/>
                <a:latin typeface="Microsoft YaHei" panose="020B0503020204020204" pitchFamily="34" charset="-122"/>
                <a:ea typeface="+mn-ea"/>
                <a:cs typeface="Open Sans" panose="020B0606030504020204" pitchFamily="34" charset="0"/>
                <a:sym typeface="Helvetica Neue"/>
              </a:rPr>
              <a:t>名称</a:t>
            </a:r>
            <a:endParaRPr lang="en-US" altLang="zh-CN" sz="2200" b="1" i="0" dirty="0">
              <a:effectLst/>
              <a:latin typeface="Microsoft YaHei" panose="020B0503020204020204" pitchFamily="34" charset="-122"/>
              <a:ea typeface="+mn-ea"/>
              <a:cs typeface="Open Sans" panose="020B0606030504020204" pitchFamily="34" charset="0"/>
              <a:sym typeface="Helvetica Neue"/>
            </a:endParaRPr>
          </a:p>
          <a:p>
            <a:r>
              <a:rPr lang="zh-CN" altLang="en-US" sz="2200" b="1" i="0" dirty="0">
                <a:effectLst/>
                <a:latin typeface="Microsoft YaHei" panose="020B0503020204020204" pitchFamily="34" charset="-122"/>
                <a:ea typeface="+mn-ea"/>
                <a:cs typeface="Open Sans" panose="020B0606030504020204" pitchFamily="34" charset="0"/>
                <a:sym typeface="Helvetica Neue"/>
              </a:rPr>
              <a:t>稳定的</a:t>
            </a:r>
            <a:r>
              <a:rPr lang="zh-CN" altLang="en-US" sz="2200" b="0" i="0" dirty="0">
                <a:effectLst/>
                <a:latin typeface="Microsoft YaHei" panose="020B0503020204020204" pitchFamily="34" charset="-122"/>
                <a:ea typeface="+mn-ea"/>
                <a:cs typeface="Open Sans" panose="020B0606030504020204" pitchFamily="34" charset="0"/>
                <a:sym typeface="Helvetica Neue"/>
              </a:rPr>
              <a:t>、持久的存储。</a:t>
            </a:r>
            <a:endParaRPr lang="en-US" altLang="zh-CN" sz="2200" b="0" i="0" dirty="0">
              <a:effectLst/>
              <a:latin typeface="Microsoft YaHei" panose="020B0503020204020204" pitchFamily="34" charset="-122"/>
              <a:ea typeface="+mn-ea"/>
              <a:cs typeface="Open Sans" panose="020B0606030504020204" pitchFamily="34" charset="0"/>
              <a:sym typeface="Helvetica Neue"/>
            </a:endParaRPr>
          </a:p>
          <a:p>
            <a:pPr marL="0" marR="0" lvl="0" indent="0" defTabSz="457200" eaLnBrk="1" fontAlgn="auto" latinLnBrk="0" hangingPunct="1">
              <a:lnSpc>
                <a:spcPct val="116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200" b="1" i="0" dirty="0">
                <a:effectLst/>
                <a:latin typeface="Microsoft YaHei" panose="020B0503020204020204" pitchFamily="34" charset="-122"/>
                <a:ea typeface="+mn-ea"/>
                <a:cs typeface="Open Sans" panose="020B0606030504020204" pitchFamily="34" charset="0"/>
                <a:sym typeface="Helvetica Neue"/>
              </a:rPr>
              <a:t>有序的</a:t>
            </a:r>
            <a:r>
              <a:rPr lang="zh-CN" altLang="en-US" sz="2200" b="0" i="0" dirty="0">
                <a:effectLst/>
                <a:latin typeface="Microsoft YaHei" panose="020B0503020204020204" pitchFamily="34" charset="-122"/>
                <a:ea typeface="+mn-ea"/>
                <a:cs typeface="Open Sans" panose="020B0606030504020204" pitchFamily="34" charset="0"/>
                <a:sym typeface="Helvetica Neue"/>
              </a:rPr>
              <a:t>、优雅的部署和伸缩。</a:t>
            </a:r>
          </a:p>
          <a:p>
            <a:pPr marL="0" marR="0" lvl="0" indent="0" defTabSz="457200" eaLnBrk="1" fontAlgn="auto" latinLnBrk="0" hangingPunct="1">
              <a:lnSpc>
                <a:spcPct val="116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200" b="1" i="0" dirty="0">
                <a:effectLst/>
                <a:latin typeface="Microsoft YaHei" panose="020B0503020204020204" pitchFamily="34" charset="-122"/>
                <a:ea typeface="+mn-ea"/>
                <a:cs typeface="Open Sans" panose="020B0606030504020204" pitchFamily="34" charset="0"/>
                <a:sym typeface="Helvetica Neue"/>
              </a:rPr>
              <a:t>有序的</a:t>
            </a:r>
            <a:r>
              <a:rPr lang="zh-CN" altLang="en-US" sz="2200" b="0" i="0" dirty="0">
                <a:effectLst/>
                <a:latin typeface="Microsoft YaHei" panose="020B0503020204020204" pitchFamily="34" charset="-122"/>
                <a:ea typeface="+mn-ea"/>
                <a:cs typeface="Open Sans" panose="020B0606030504020204" pitchFamily="34" charset="0"/>
                <a:sym typeface="Helvetica Neue"/>
              </a:rPr>
              <a:t>、优雅的删除和停止。</a:t>
            </a:r>
          </a:p>
          <a:p>
            <a:pPr marL="0" marR="0" lvl="0" indent="0" defTabSz="457200" eaLnBrk="1" fontAlgn="auto" latinLnBrk="0" hangingPunct="1">
              <a:lnSpc>
                <a:spcPct val="116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200" b="1" i="0" dirty="0">
                <a:effectLst/>
                <a:latin typeface="Microsoft YaHei" panose="020B0503020204020204" pitchFamily="34" charset="-122"/>
                <a:ea typeface="+mn-ea"/>
                <a:cs typeface="Open Sans" panose="020B0606030504020204" pitchFamily="34" charset="0"/>
                <a:sym typeface="Helvetica Neue"/>
              </a:rPr>
              <a:t>有序的</a:t>
            </a:r>
            <a:r>
              <a:rPr lang="zh-CN" altLang="en-US" sz="2200" b="0" i="0" dirty="0">
                <a:effectLst/>
                <a:latin typeface="Microsoft YaHei" panose="020B0503020204020204" pitchFamily="34" charset="-122"/>
                <a:ea typeface="+mn-ea"/>
                <a:cs typeface="Open Sans" panose="020B0606030504020204" pitchFamily="34" charset="0"/>
                <a:sym typeface="Helvetica Neue"/>
              </a:rPr>
              <a:t>、自动的滚动更新。</a:t>
            </a:r>
          </a:p>
          <a:p>
            <a:endParaRPr lang="zh-CN" altLang="en-US" sz="2200" b="0" i="0" dirty="0">
              <a:effectLst/>
              <a:latin typeface="Microsoft YaHei" panose="020B0503020204020204" pitchFamily="34" charset="-122"/>
              <a:ea typeface="+mn-ea"/>
              <a:cs typeface="Open Sans" panose="020B0606030504020204" pitchFamily="34" charset="0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2465997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over 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jhk-1590724501114.jpg" descr="jhk-159072450111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1693" y="-62806"/>
            <a:ext cx="29338374" cy="13841612"/>
          </a:xfrm>
          <a:prstGeom prst="rect">
            <a:avLst/>
          </a:prstGeom>
          <a:ln w="12700">
            <a:miter lim="400000"/>
          </a:ln>
        </p:spPr>
      </p:pic>
      <p:sp>
        <p:nvSpPr>
          <p:cNvPr id="24" name="矩形"/>
          <p:cNvSpPr/>
          <p:nvPr/>
        </p:nvSpPr>
        <p:spPr>
          <a:xfrm>
            <a:off x="-42530" y="-50800"/>
            <a:ext cx="24384000" cy="13817600"/>
          </a:xfrm>
          <a:prstGeom prst="rect">
            <a:avLst/>
          </a:prstGeom>
          <a:solidFill>
            <a:srgbClr val="FFFFFF">
              <a:alpha val="80541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70000"/>
              </a:lnSpc>
              <a:spcBef>
                <a:spcPts val="5200"/>
              </a:spcBef>
              <a:defRPr sz="2400" b="0" baseline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 b="0" i="0"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</p:txBody>
      </p:sp>
      <p:pic>
        <p:nvPicPr>
          <p:cNvPr id="25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200" y="12152476"/>
            <a:ext cx="22332852" cy="689086"/>
          </a:xfrm>
          <a:prstGeom prst="rect">
            <a:avLst/>
          </a:prstGeom>
          <a:ln w="12700">
            <a:miter lim="400000"/>
          </a:ln>
        </p:spPr>
      </p:pic>
      <p:sp>
        <p:nvSpPr>
          <p:cNvPr id="26" name="2020.06.18"/>
          <p:cNvSpPr txBox="1">
            <a:spLocks noGrp="1"/>
          </p:cNvSpPr>
          <p:nvPr>
            <p:ph type="body" sz="quarter" idx="13"/>
          </p:nvPr>
        </p:nvSpPr>
        <p:spPr>
          <a:xfrm>
            <a:off x="1689100" y="9522865"/>
            <a:ext cx="15944850" cy="779761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70000"/>
              </a:lnSpc>
              <a:spcBef>
                <a:spcPts val="0"/>
              </a:spcBef>
              <a:buSzTx/>
              <a:buNone/>
              <a:defRPr sz="3200" b="0" i="0">
                <a:solidFill>
                  <a:srgbClr val="4F4E5B"/>
                </a:solidFill>
                <a:latin typeface="Microsoft YaHei" panose="020B0503020204020204" pitchFamily="34" charset="-122"/>
              </a:defRPr>
            </a:lvl1pPr>
          </a:lstStyle>
          <a:p>
            <a:r>
              <a:t>2020.06.18</a:t>
            </a:r>
          </a:p>
        </p:txBody>
      </p:sp>
      <p:sp>
        <p:nvSpPr>
          <p:cNvPr id="27" name="数字世界基石，全景自由计算"/>
          <p:cNvSpPr txBox="1">
            <a:spLocks noGrp="1"/>
          </p:cNvSpPr>
          <p:nvPr>
            <p:ph type="body" sz="quarter" idx="14"/>
          </p:nvPr>
        </p:nvSpPr>
        <p:spPr>
          <a:xfrm>
            <a:off x="1689100" y="3796258"/>
            <a:ext cx="21005800" cy="228600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SzTx/>
              <a:buNone/>
              <a:defRPr sz="9000" b="0" i="0" baseline="88">
                <a:solidFill>
                  <a:srgbClr val="000000"/>
                </a:solidFill>
                <a:latin typeface="Microsoft YaHei" panose="020B0503020204020204" pitchFamily="34" charset="-122"/>
              </a:defRPr>
            </a:lvl1pPr>
          </a:lstStyle>
          <a:p>
            <a:r>
              <a:t>数字世界基石，全景自由计算</a:t>
            </a:r>
          </a:p>
        </p:txBody>
      </p:sp>
      <p:sp>
        <p:nvSpPr>
          <p:cNvPr id="30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 b="0" i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fld id="{86CB4B4D-7CA3-9044-876B-883B54F8677D}" type="slidenum">
              <a:rPr lang="en-US" altLang="zh-CN"/>
              <a:pPr/>
              <a:t>‹#›</a:t>
            </a:fld>
            <a:endParaRPr lang="zh-CN" altLang="en-US"/>
          </a:p>
        </p:txBody>
      </p:sp>
      <p:sp>
        <p:nvSpPr>
          <p:cNvPr id="10" name="文本占位符 4">
            <a:extLst>
              <a:ext uri="{FF2B5EF4-FFF2-40B4-BE49-F238E27FC236}">
                <a16:creationId xmlns:a16="http://schemas.microsoft.com/office/drawing/2014/main" id="{D0CF1E4E-70E3-1245-A746-FC7544AE697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689100" y="6464300"/>
            <a:ext cx="9220200" cy="957226"/>
          </a:xfrm>
        </p:spPr>
        <p:txBody>
          <a:bodyPr/>
          <a:lstStyle>
            <a:lvl1pPr algn="l">
              <a:lnSpc>
                <a:spcPct val="100000"/>
              </a:lnSpc>
              <a:defRPr sz="5600"/>
            </a:lvl1pPr>
          </a:lstStyle>
          <a:p>
            <a:pPr lvl="0"/>
            <a:r>
              <a:rPr kumimoji="1" lang="en-US" altLang="zh-CN"/>
              <a:t>Richard Huang</a:t>
            </a:r>
          </a:p>
        </p:txBody>
      </p:sp>
      <p:sp>
        <p:nvSpPr>
          <p:cNvPr id="11" name="文本占位符 4">
            <a:extLst>
              <a:ext uri="{FF2B5EF4-FFF2-40B4-BE49-F238E27FC236}">
                <a16:creationId xmlns:a16="http://schemas.microsoft.com/office/drawing/2014/main" id="{C0960A4E-8407-D648-A511-1A6623EE7E2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89100" y="7456417"/>
            <a:ext cx="9220200" cy="727181"/>
          </a:xfrm>
        </p:spPr>
        <p:txBody>
          <a:bodyPr/>
          <a:lstStyle>
            <a:lvl1pPr algn="l">
              <a:lnSpc>
                <a:spcPct val="100000"/>
              </a:lnSpc>
              <a:defRPr sz="2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kumimoji="1" lang="zh-CN" altLang="en-US"/>
              <a:t>青云</a:t>
            </a:r>
            <a:r>
              <a:rPr kumimoji="1" lang="en-US" altLang="zh-CN"/>
              <a:t>QingCloud CEO</a:t>
            </a:r>
            <a:endParaRPr kumimoji="1" lang="zh-CN" altLang="en-US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C204EAFF-701B-FC42-98DD-8E64B667561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71200" y="695005"/>
            <a:ext cx="5029200" cy="1130300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Content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矩形"/>
          <p:cNvSpPr/>
          <p:nvPr/>
        </p:nvSpPr>
        <p:spPr>
          <a:xfrm>
            <a:off x="658762" y="13011546"/>
            <a:ext cx="20265282" cy="88504"/>
          </a:xfrm>
          <a:prstGeom prst="rect">
            <a:avLst/>
          </a:prstGeom>
          <a:solidFill>
            <a:srgbClr val="00A97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70000"/>
              </a:lnSpc>
              <a:spcBef>
                <a:spcPts val="5200"/>
              </a:spcBef>
              <a:defRPr sz="2400" b="0" baseline="0">
                <a:solidFill>
                  <a:srgbClr val="818A9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 b="0" i="0"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</p:txBody>
      </p:sp>
      <p:sp>
        <p:nvSpPr>
          <p:cNvPr id="51" name="正文一级列表…"/>
          <p:cNvSpPr txBox="1">
            <a:spLocks noGrp="1"/>
          </p:cNvSpPr>
          <p:nvPr>
            <p:ph type="body" idx="13"/>
          </p:nvPr>
        </p:nvSpPr>
        <p:spPr>
          <a:xfrm>
            <a:off x="2489200" y="4291510"/>
            <a:ext cx="19405600" cy="7502130"/>
          </a:xfrm>
          <a:prstGeom prst="rect">
            <a:avLst/>
          </a:prstGeom>
        </p:spPr>
        <p:txBody>
          <a:bodyPr lIns="91439" tIns="91439" rIns="91439" bIns="91439" anchor="t"/>
          <a:lstStyle>
            <a:lvl1pPr>
              <a:defRPr b="0" i="0">
                <a:latin typeface="Microsoft YaHei" panose="020B0503020204020204" pitchFamily="34" charset="-122"/>
              </a:defRPr>
            </a:lvl1pPr>
            <a:lvl2pPr>
              <a:defRPr b="0" i="0">
                <a:latin typeface="Microsoft YaHei" panose="020B0503020204020204" pitchFamily="34" charset="-122"/>
              </a:defRPr>
            </a:lvl2pPr>
            <a:lvl3pPr>
              <a:defRPr b="0" i="0">
                <a:latin typeface="Microsoft YaHei" panose="020B0503020204020204" pitchFamily="34" charset="-122"/>
              </a:defRPr>
            </a:lvl3pPr>
          </a:lstStyle>
          <a:p>
            <a:pPr marL="889000" indent="-889000">
              <a:buClr>
                <a:srgbClr val="00A971"/>
              </a:buClr>
              <a:buSzPct val="93000"/>
              <a:buFont typeface="Helvetica Neue"/>
              <a:buChar char="►"/>
              <a:defRPr sz="3600">
                <a:solidFill>
                  <a:srgbClr val="000000"/>
                </a:solidFill>
              </a:defRPr>
            </a:pPr>
            <a:r>
              <a:t>正文一级列表</a:t>
            </a:r>
          </a:p>
          <a:p>
            <a:pPr marL="889000" indent="-889000">
              <a:lnSpc>
                <a:spcPct val="70000"/>
              </a:lnSpc>
              <a:buClr>
                <a:srgbClr val="00A971"/>
              </a:buClr>
              <a:buSzPct val="93000"/>
              <a:buFont typeface="Helvetica Neue"/>
              <a:buChar char="►"/>
              <a:defRPr sz="3600" b="0">
                <a:solidFill>
                  <a:srgbClr val="000000"/>
                </a:solidFill>
              </a:defRPr>
            </a:pPr>
            <a:r>
              <a:t>Support rich multi-tier architectures</a:t>
            </a:r>
          </a:p>
          <a:p>
            <a:pPr marL="1914525" lvl="1" indent="-1000125">
              <a:lnSpc>
                <a:spcPct val="70000"/>
              </a:lnSpc>
              <a:buClr>
                <a:srgbClr val="00A971"/>
              </a:buClr>
              <a:buSzPct val="150000"/>
              <a:buFont typeface="Helvetica Neue"/>
              <a:buChar char="-"/>
              <a:defRPr sz="3600" b="0">
                <a:solidFill>
                  <a:srgbClr val="000000"/>
                </a:solidFill>
              </a:defRPr>
            </a:pPr>
            <a:r>
              <a:t>second level</a:t>
            </a:r>
          </a:p>
          <a:p>
            <a:pPr marL="2547257" lvl="2" indent="-718457">
              <a:lnSpc>
                <a:spcPct val="70000"/>
              </a:lnSpc>
              <a:buClr>
                <a:srgbClr val="00A971"/>
              </a:buClr>
              <a:buSzPct val="100000"/>
              <a:buFont typeface="Helvetica Neue"/>
              <a:defRPr sz="3600" b="0">
                <a:solidFill>
                  <a:srgbClr val="000000"/>
                </a:solidFill>
              </a:defRPr>
            </a:pPr>
            <a:r>
              <a:t>third level</a:t>
            </a:r>
          </a:p>
        </p:txBody>
      </p:sp>
      <p:sp>
        <p:nvSpPr>
          <p:cNvPr id="52" name="TextBox 23"/>
          <p:cNvSpPr txBox="1">
            <a:spLocks noGrp="1"/>
          </p:cNvSpPr>
          <p:nvPr>
            <p:ph type="body" sz="quarter" idx="14" hasCustomPrompt="1"/>
          </p:nvPr>
        </p:nvSpPr>
        <p:spPr>
          <a:xfrm>
            <a:off x="10514338" y="1525032"/>
            <a:ext cx="3375263" cy="1077198"/>
          </a:xfrm>
          <a:prstGeom prst="rect">
            <a:avLst/>
          </a:prstGeom>
        </p:spPr>
        <p:txBody>
          <a:bodyPr wrap="none" lIns="45710" tIns="45710" rIns="45710" bIns="45710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Tx/>
              <a:buNone/>
              <a:defRPr sz="6400" b="0" i="0" baseline="0">
                <a:solidFill>
                  <a:srgbClr val="000000"/>
                </a:solidFill>
                <a:latin typeface="Microsoft YaHei" panose="020B0503020204020204" pitchFamily="34" charset="-122"/>
              </a:defRPr>
            </a:lvl1pPr>
          </a:lstStyle>
          <a:p>
            <a:r>
              <a:t>标题文本</a:t>
            </a:r>
          </a:p>
        </p:txBody>
      </p:sp>
      <p:sp>
        <p:nvSpPr>
          <p:cNvPr id="53" name="Subtitle 2"/>
          <p:cNvSpPr txBox="1">
            <a:spLocks noGrp="1"/>
          </p:cNvSpPr>
          <p:nvPr>
            <p:ph type="body" sz="quarter" idx="15"/>
          </p:nvPr>
        </p:nvSpPr>
        <p:spPr>
          <a:xfrm>
            <a:off x="9906538" y="2558831"/>
            <a:ext cx="4490012" cy="553549"/>
          </a:xfrm>
          <a:prstGeom prst="rect">
            <a:avLst/>
          </a:prstGeom>
        </p:spPr>
        <p:txBody>
          <a:bodyPr wrap="none" lIns="108744" tIns="108744" rIns="108744" bIns="108744" anchor="t">
            <a:spAutoFit/>
          </a:bodyPr>
          <a:lstStyle>
            <a:lvl1pPr marL="0" indent="0">
              <a:lnSpc>
                <a:spcPct val="70000"/>
              </a:lnSpc>
              <a:buSzTx/>
              <a:buNone/>
              <a:defRPr sz="3000" b="0" i="0">
                <a:latin typeface="Microsoft YaHei" panose="020B0503020204020204" pitchFamily="34" charset="-122"/>
              </a:defRPr>
            </a:lvl1pPr>
          </a:lstStyle>
          <a:p>
            <a:r>
              <a:t>YOUR GREAT SUBTITLE</a:t>
            </a:r>
          </a:p>
        </p:txBody>
      </p:sp>
      <p:sp>
        <p:nvSpPr>
          <p:cNvPr id="5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 b="0" i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fld id="{86CB4B4D-7CA3-9044-876B-883B54F8677D}" type="slidenum">
              <a:rPr lang="en-US" altLang="zh-CN"/>
              <a:pPr/>
              <a:t>‹#›</a:t>
            </a:fld>
            <a:endParaRPr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F220F2A-E7B7-AB43-BF06-100B7B8B974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1152644" y="12655550"/>
            <a:ext cx="2514600" cy="571500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Content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PPT背景-浅色-20200830_画板 1.png" descr="PPT背景-浅色-20200830_画板 1.png"/>
          <p:cNvPicPr>
            <a:picLocks noChangeAspect="1"/>
          </p:cNvPicPr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63" name="矩形"/>
          <p:cNvSpPr/>
          <p:nvPr/>
        </p:nvSpPr>
        <p:spPr>
          <a:xfrm>
            <a:off x="658762" y="13011546"/>
            <a:ext cx="20265282" cy="88504"/>
          </a:xfrm>
          <a:prstGeom prst="rect">
            <a:avLst/>
          </a:prstGeom>
          <a:solidFill>
            <a:srgbClr val="00A97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70000"/>
              </a:lnSpc>
              <a:spcBef>
                <a:spcPts val="5200"/>
              </a:spcBef>
              <a:defRPr sz="2400" b="0" baseline="0">
                <a:solidFill>
                  <a:srgbClr val="818A9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 b="0" i="0"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</p:txBody>
      </p:sp>
      <p:sp>
        <p:nvSpPr>
          <p:cNvPr id="64" name="TextBox 23"/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10514338" y="1525032"/>
            <a:ext cx="3375263" cy="1077198"/>
          </a:xfrm>
          <a:prstGeom prst="rect">
            <a:avLst/>
          </a:prstGeom>
        </p:spPr>
        <p:txBody>
          <a:bodyPr wrap="none" lIns="45710" tIns="45710" rIns="45710" bIns="45710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Tx/>
              <a:buNone/>
              <a:defRPr sz="6400" b="0" i="0" baseline="0">
                <a:solidFill>
                  <a:srgbClr val="000000"/>
                </a:solidFill>
                <a:latin typeface="Microsoft YaHei" panose="020B0503020204020204" pitchFamily="34" charset="-122"/>
              </a:defRPr>
            </a:lvl1pPr>
          </a:lstStyle>
          <a:p>
            <a:r>
              <a:t>标题文本</a:t>
            </a:r>
          </a:p>
        </p:txBody>
      </p:sp>
      <p:sp>
        <p:nvSpPr>
          <p:cNvPr id="65" name="Subtitle 2"/>
          <p:cNvSpPr txBox="1">
            <a:spLocks noGrp="1"/>
          </p:cNvSpPr>
          <p:nvPr>
            <p:ph type="body" sz="quarter" idx="14"/>
          </p:nvPr>
        </p:nvSpPr>
        <p:spPr>
          <a:xfrm>
            <a:off x="9906538" y="2558831"/>
            <a:ext cx="4490012" cy="553549"/>
          </a:xfrm>
          <a:prstGeom prst="rect">
            <a:avLst/>
          </a:prstGeom>
        </p:spPr>
        <p:txBody>
          <a:bodyPr wrap="none" lIns="108744" tIns="108744" rIns="108744" bIns="108744" anchor="t">
            <a:spAutoFit/>
          </a:bodyPr>
          <a:lstStyle>
            <a:lvl1pPr marL="0" indent="0">
              <a:lnSpc>
                <a:spcPct val="70000"/>
              </a:lnSpc>
              <a:buSzTx/>
              <a:buNone/>
              <a:defRPr sz="3000" b="0" i="0">
                <a:latin typeface="Microsoft YaHei" panose="020B0503020204020204" pitchFamily="34" charset="-122"/>
              </a:defRPr>
            </a:lvl1pPr>
          </a:lstStyle>
          <a:p>
            <a:r>
              <a:t>YOUR GREAT SUBTITLE</a:t>
            </a:r>
          </a:p>
        </p:txBody>
      </p:sp>
      <p:sp>
        <p:nvSpPr>
          <p:cNvPr id="66" name="正文一级列表…"/>
          <p:cNvSpPr txBox="1">
            <a:spLocks noGrp="1"/>
          </p:cNvSpPr>
          <p:nvPr>
            <p:ph type="body" idx="15"/>
          </p:nvPr>
        </p:nvSpPr>
        <p:spPr>
          <a:xfrm>
            <a:off x="2489200" y="4291510"/>
            <a:ext cx="19405600" cy="7502130"/>
          </a:xfrm>
          <a:prstGeom prst="rect">
            <a:avLst/>
          </a:prstGeom>
        </p:spPr>
        <p:txBody>
          <a:bodyPr lIns="91439" tIns="91439" rIns="91439" bIns="91439" anchor="t"/>
          <a:lstStyle>
            <a:lvl1pPr>
              <a:defRPr b="0" i="0">
                <a:latin typeface="Microsoft YaHei" panose="020B0503020204020204" pitchFamily="34" charset="-122"/>
              </a:defRPr>
            </a:lvl1pPr>
            <a:lvl2pPr>
              <a:defRPr b="0" i="0">
                <a:latin typeface="Microsoft YaHei" panose="020B0503020204020204" pitchFamily="34" charset="-122"/>
              </a:defRPr>
            </a:lvl2pPr>
            <a:lvl3pPr>
              <a:defRPr b="0" i="0">
                <a:latin typeface="Microsoft YaHei" panose="020B0503020204020204" pitchFamily="34" charset="-122"/>
              </a:defRPr>
            </a:lvl3pPr>
          </a:lstStyle>
          <a:p>
            <a:pPr marL="889000" indent="-889000">
              <a:lnSpc>
                <a:spcPct val="70000"/>
              </a:lnSpc>
              <a:buClr>
                <a:srgbClr val="00A971"/>
              </a:buClr>
              <a:buSzPct val="93000"/>
              <a:buFont typeface="Helvetica Neue"/>
              <a:buChar char="►"/>
              <a:defRPr sz="3600" b="0">
                <a:solidFill>
                  <a:srgbClr val="000000"/>
                </a:solidFill>
              </a:defRPr>
            </a:pPr>
            <a:r>
              <a:t>正文一级列表</a:t>
            </a:r>
          </a:p>
          <a:p>
            <a:pPr marL="889000" indent="-889000">
              <a:lnSpc>
                <a:spcPct val="70000"/>
              </a:lnSpc>
              <a:buClr>
                <a:srgbClr val="00A971"/>
              </a:buClr>
              <a:buSzPct val="93000"/>
              <a:buFont typeface="Helvetica Neue"/>
              <a:buChar char="►"/>
              <a:defRPr sz="3600" b="0">
                <a:solidFill>
                  <a:srgbClr val="000000"/>
                </a:solidFill>
              </a:defRPr>
            </a:pPr>
            <a:r>
              <a:t>Support rich multi-tier architectures</a:t>
            </a:r>
          </a:p>
          <a:p>
            <a:pPr marL="1914525" lvl="1" indent="-1000125">
              <a:lnSpc>
                <a:spcPct val="70000"/>
              </a:lnSpc>
              <a:buClr>
                <a:srgbClr val="00A971"/>
              </a:buClr>
              <a:buSzPct val="150000"/>
              <a:buFont typeface="Helvetica Neue"/>
              <a:buChar char="-"/>
              <a:defRPr sz="3600" b="0">
                <a:solidFill>
                  <a:srgbClr val="000000"/>
                </a:solidFill>
              </a:defRPr>
            </a:pPr>
            <a:r>
              <a:t>second level</a:t>
            </a:r>
          </a:p>
          <a:p>
            <a:pPr marL="2547257" lvl="2" indent="-718457">
              <a:lnSpc>
                <a:spcPct val="70000"/>
              </a:lnSpc>
              <a:buClr>
                <a:srgbClr val="00A971"/>
              </a:buClr>
              <a:buSzPct val="100000"/>
              <a:buFont typeface="Helvetica Neue"/>
              <a:defRPr sz="3600" b="0">
                <a:solidFill>
                  <a:srgbClr val="000000"/>
                </a:solidFill>
              </a:defRPr>
            </a:pPr>
            <a:r>
              <a:t>third level</a:t>
            </a:r>
          </a:p>
        </p:txBody>
      </p:sp>
      <p:sp>
        <p:nvSpPr>
          <p:cNvPr id="68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 b="0" i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fld id="{86CB4B4D-7CA3-9044-876B-883B54F8677D}" type="slidenum">
              <a:rPr lang="en-US" altLang="zh-CN"/>
              <a:pPr/>
              <a:t>‹#›</a:t>
            </a:fld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4C62D0D-D53D-7C4B-95B5-51A4CC03D90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1152644" y="12655550"/>
            <a:ext cx="2514600" cy="571500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矩形"/>
          <p:cNvSpPr/>
          <p:nvPr/>
        </p:nvSpPr>
        <p:spPr>
          <a:xfrm>
            <a:off x="658762" y="13011546"/>
            <a:ext cx="20265282" cy="88504"/>
          </a:xfrm>
          <a:prstGeom prst="rect">
            <a:avLst/>
          </a:prstGeom>
          <a:solidFill>
            <a:srgbClr val="00A97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70000"/>
              </a:lnSpc>
              <a:spcBef>
                <a:spcPts val="5200"/>
              </a:spcBef>
              <a:defRPr sz="2400" b="0" baseline="0">
                <a:solidFill>
                  <a:srgbClr val="818A9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 b="0" i="0"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</p:txBody>
      </p:sp>
      <p:sp>
        <p:nvSpPr>
          <p:cNvPr id="76" name="正文一级列表…"/>
          <p:cNvSpPr txBox="1">
            <a:spLocks noGrp="1"/>
          </p:cNvSpPr>
          <p:nvPr>
            <p:ph type="body" sz="quarter" idx="13"/>
          </p:nvPr>
        </p:nvSpPr>
        <p:spPr>
          <a:xfrm>
            <a:off x="2489200" y="4291510"/>
            <a:ext cx="8867974" cy="7502130"/>
          </a:xfrm>
          <a:prstGeom prst="rect">
            <a:avLst/>
          </a:prstGeom>
        </p:spPr>
        <p:txBody>
          <a:bodyPr lIns="91439" tIns="91439" rIns="91439" bIns="91439" anchor="t"/>
          <a:lstStyle>
            <a:lvl1pPr>
              <a:defRPr b="0" i="0">
                <a:latin typeface="Microsoft YaHei" panose="020B0503020204020204" pitchFamily="34" charset="-122"/>
              </a:defRPr>
            </a:lvl1pPr>
            <a:lvl2pPr>
              <a:defRPr b="0" i="0">
                <a:latin typeface="Microsoft YaHei" panose="020B0503020204020204" pitchFamily="34" charset="-122"/>
              </a:defRPr>
            </a:lvl2pPr>
            <a:lvl3pPr>
              <a:defRPr b="0" i="0">
                <a:latin typeface="Microsoft YaHei" panose="020B0503020204020204" pitchFamily="34" charset="-122"/>
              </a:defRPr>
            </a:lvl3pPr>
          </a:lstStyle>
          <a:p>
            <a:pPr marL="889000" indent="-889000">
              <a:lnSpc>
                <a:spcPct val="70000"/>
              </a:lnSpc>
              <a:buClr>
                <a:srgbClr val="00A971"/>
              </a:buClr>
              <a:buSzPct val="93000"/>
              <a:buFont typeface="Helvetica Neue"/>
              <a:buChar char="►"/>
              <a:defRPr sz="3600" b="0">
                <a:solidFill>
                  <a:srgbClr val="000000"/>
                </a:solidFill>
              </a:defRPr>
            </a:pPr>
            <a:r>
              <a:t>正文一级列表</a:t>
            </a:r>
          </a:p>
          <a:p>
            <a:pPr marL="889000" indent="-889000">
              <a:lnSpc>
                <a:spcPct val="70000"/>
              </a:lnSpc>
              <a:buClr>
                <a:srgbClr val="00A971"/>
              </a:buClr>
              <a:buSzPct val="93000"/>
              <a:buFont typeface="Helvetica Neue"/>
              <a:buChar char="►"/>
              <a:defRPr sz="3600" b="0">
                <a:solidFill>
                  <a:srgbClr val="000000"/>
                </a:solidFill>
              </a:defRPr>
            </a:pPr>
            <a:r>
              <a:t>Support rich multi-tier architectures</a:t>
            </a:r>
          </a:p>
          <a:p>
            <a:pPr marL="1914525" lvl="1" indent="-1000125">
              <a:lnSpc>
                <a:spcPct val="70000"/>
              </a:lnSpc>
              <a:buClr>
                <a:srgbClr val="00A971"/>
              </a:buClr>
              <a:buSzPct val="150000"/>
              <a:buFont typeface="Helvetica Neue"/>
              <a:buChar char="-"/>
              <a:defRPr sz="3600" b="0">
                <a:solidFill>
                  <a:srgbClr val="000000"/>
                </a:solidFill>
              </a:defRPr>
            </a:pPr>
            <a:r>
              <a:t>second level</a:t>
            </a:r>
          </a:p>
          <a:p>
            <a:pPr marL="2547257" lvl="2" indent="-718457">
              <a:lnSpc>
                <a:spcPct val="70000"/>
              </a:lnSpc>
              <a:buClr>
                <a:srgbClr val="00A971"/>
              </a:buClr>
              <a:buSzPct val="100000"/>
              <a:buFont typeface="Helvetica Neue"/>
              <a:defRPr sz="3600" b="0">
                <a:solidFill>
                  <a:srgbClr val="000000"/>
                </a:solidFill>
              </a:defRPr>
            </a:pPr>
            <a:r>
              <a:t>third level</a:t>
            </a:r>
          </a:p>
        </p:txBody>
      </p:sp>
      <p:sp>
        <p:nvSpPr>
          <p:cNvPr id="77" name="TextBox 23"/>
          <p:cNvSpPr txBox="1">
            <a:spLocks noGrp="1"/>
          </p:cNvSpPr>
          <p:nvPr>
            <p:ph type="body" sz="quarter" idx="14" hasCustomPrompt="1"/>
          </p:nvPr>
        </p:nvSpPr>
        <p:spPr>
          <a:xfrm>
            <a:off x="10514338" y="1525032"/>
            <a:ext cx="3375263" cy="1077198"/>
          </a:xfrm>
          <a:prstGeom prst="rect">
            <a:avLst/>
          </a:prstGeom>
        </p:spPr>
        <p:txBody>
          <a:bodyPr wrap="none" lIns="45710" tIns="45710" rIns="45710" bIns="45710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Tx/>
              <a:buNone/>
              <a:defRPr sz="6400" b="0" i="0" baseline="0">
                <a:solidFill>
                  <a:srgbClr val="000000"/>
                </a:solidFill>
                <a:latin typeface="Microsoft YaHei" panose="020B0503020204020204" pitchFamily="34" charset="-122"/>
              </a:defRPr>
            </a:lvl1pPr>
          </a:lstStyle>
          <a:p>
            <a:r>
              <a:t>标题文本</a:t>
            </a:r>
          </a:p>
        </p:txBody>
      </p:sp>
      <p:sp>
        <p:nvSpPr>
          <p:cNvPr id="78" name="Subtitle 2"/>
          <p:cNvSpPr txBox="1">
            <a:spLocks noGrp="1"/>
          </p:cNvSpPr>
          <p:nvPr>
            <p:ph type="body" sz="quarter" idx="15"/>
          </p:nvPr>
        </p:nvSpPr>
        <p:spPr>
          <a:xfrm>
            <a:off x="9906538" y="2558831"/>
            <a:ext cx="4490012" cy="553549"/>
          </a:xfrm>
          <a:prstGeom prst="rect">
            <a:avLst/>
          </a:prstGeom>
        </p:spPr>
        <p:txBody>
          <a:bodyPr wrap="none" lIns="108744" tIns="108744" rIns="108744" bIns="108744" anchor="t">
            <a:spAutoFit/>
          </a:bodyPr>
          <a:lstStyle>
            <a:lvl1pPr marL="0" indent="0">
              <a:lnSpc>
                <a:spcPct val="70000"/>
              </a:lnSpc>
              <a:buSzTx/>
              <a:buNone/>
              <a:defRPr sz="3000" b="0" i="0">
                <a:latin typeface="Microsoft YaHei" panose="020B0503020204020204" pitchFamily="34" charset="-122"/>
              </a:defRPr>
            </a:lvl1pPr>
          </a:lstStyle>
          <a:p>
            <a:r>
              <a:t>YOUR GREAT SUBTITLE</a:t>
            </a:r>
          </a:p>
        </p:txBody>
      </p:sp>
      <p:sp>
        <p:nvSpPr>
          <p:cNvPr id="79" name="正文一级列表…"/>
          <p:cNvSpPr txBox="1"/>
          <p:nvPr/>
        </p:nvSpPr>
        <p:spPr>
          <a:xfrm>
            <a:off x="13056344" y="4291510"/>
            <a:ext cx="8867974" cy="75021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tIns="91439" bIns="91439">
            <a:normAutofit/>
          </a:bodyPr>
          <a:lstStyle/>
          <a:p>
            <a:pPr marL="889000" indent="-889000">
              <a:lnSpc>
                <a:spcPct val="70000"/>
              </a:lnSpc>
              <a:spcBef>
                <a:spcPts val="5200"/>
              </a:spcBef>
              <a:buClr>
                <a:srgbClr val="00A971"/>
              </a:buClr>
              <a:buSzPct val="93000"/>
              <a:buFont typeface="Helvetica Neue"/>
              <a:buChar char="►"/>
              <a:defRPr sz="3600" b="0" baseline="0"/>
            </a:pPr>
            <a:r>
              <a:rPr b="0" i="0">
                <a:latin typeface="Microsoft YaHei" panose="020B0503020204020204" pitchFamily="34" charset="-122"/>
                <a:ea typeface="Microsoft YaHei" panose="020B0503020204020204" pitchFamily="34" charset="-122"/>
                <a:cs typeface="Open Sans" panose="020B0606030504020204" pitchFamily="34" charset="0"/>
              </a:rPr>
              <a:t>正文一级列表</a:t>
            </a:r>
          </a:p>
          <a:p>
            <a:pPr marL="889000" indent="-889000">
              <a:lnSpc>
                <a:spcPct val="70000"/>
              </a:lnSpc>
              <a:spcBef>
                <a:spcPts val="5200"/>
              </a:spcBef>
              <a:buClr>
                <a:srgbClr val="00A971"/>
              </a:buClr>
              <a:buSzPct val="93000"/>
              <a:buFont typeface="Helvetica Neue"/>
              <a:buChar char="►"/>
              <a:defRPr sz="3600" b="0" baseline="0"/>
            </a:pPr>
            <a:r>
              <a:rPr b="0" i="0">
                <a:latin typeface="Microsoft YaHei" panose="020B0503020204020204" pitchFamily="34" charset="-122"/>
                <a:ea typeface="Microsoft YaHei" panose="020B0503020204020204" pitchFamily="34" charset="-122"/>
                <a:cs typeface="Open Sans" panose="020B0606030504020204" pitchFamily="34" charset="0"/>
              </a:rPr>
              <a:t>Support rich multi-tier architectures</a:t>
            </a:r>
          </a:p>
          <a:p>
            <a:pPr marL="1914525" lvl="1" indent="-1000125">
              <a:lnSpc>
                <a:spcPct val="70000"/>
              </a:lnSpc>
              <a:spcBef>
                <a:spcPts val="5200"/>
              </a:spcBef>
              <a:buClr>
                <a:srgbClr val="00A971"/>
              </a:buClr>
              <a:buSzPct val="150000"/>
              <a:buFont typeface="Helvetica Neue"/>
              <a:buChar char="-"/>
              <a:defRPr sz="3600" b="0" baseline="0"/>
            </a:pPr>
            <a:r>
              <a:rPr b="0" i="0">
                <a:latin typeface="Microsoft YaHei" panose="020B0503020204020204" pitchFamily="34" charset="-122"/>
                <a:ea typeface="Microsoft YaHei" panose="020B0503020204020204" pitchFamily="34" charset="-122"/>
                <a:cs typeface="Open Sans" panose="020B0606030504020204" pitchFamily="34" charset="0"/>
              </a:rPr>
              <a:t>second level</a:t>
            </a:r>
          </a:p>
          <a:p>
            <a:pPr marL="2547257" lvl="2" indent="-718457">
              <a:lnSpc>
                <a:spcPct val="70000"/>
              </a:lnSpc>
              <a:spcBef>
                <a:spcPts val="5200"/>
              </a:spcBef>
              <a:buClr>
                <a:srgbClr val="00A971"/>
              </a:buClr>
              <a:buSzPct val="100000"/>
              <a:buFont typeface="Helvetica Neue"/>
              <a:buChar char="•"/>
              <a:defRPr sz="3600" b="0" baseline="0"/>
            </a:pPr>
            <a:r>
              <a:rPr b="0" i="0">
                <a:latin typeface="Microsoft YaHei" panose="020B0503020204020204" pitchFamily="34" charset="-122"/>
                <a:ea typeface="Microsoft YaHei" panose="020B0503020204020204" pitchFamily="34" charset="-122"/>
                <a:cs typeface="Open Sans" panose="020B0606030504020204" pitchFamily="34" charset="0"/>
              </a:rPr>
              <a:t>third level</a:t>
            </a:r>
          </a:p>
        </p:txBody>
      </p:sp>
      <p:sp>
        <p:nvSpPr>
          <p:cNvPr id="8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 b="0" i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fld id="{86CB4B4D-7CA3-9044-876B-883B54F8677D}" type="slidenum">
              <a:rPr lang="en-US" altLang="zh-CN"/>
              <a:pPr/>
              <a:t>‹#›</a:t>
            </a:fld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90BD2EF9-6B03-8D49-ACBE-60B2366A9C7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1152644" y="12655550"/>
            <a:ext cx="2514600" cy="571500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4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矩形"/>
          <p:cNvSpPr/>
          <p:nvPr/>
        </p:nvSpPr>
        <p:spPr>
          <a:xfrm>
            <a:off x="658762" y="13011546"/>
            <a:ext cx="20265282" cy="88504"/>
          </a:xfrm>
          <a:prstGeom prst="rect">
            <a:avLst/>
          </a:prstGeom>
          <a:solidFill>
            <a:srgbClr val="00A97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70000"/>
              </a:lnSpc>
              <a:spcBef>
                <a:spcPts val="5200"/>
              </a:spcBef>
              <a:defRPr sz="2400" b="0" baseline="0">
                <a:solidFill>
                  <a:srgbClr val="818A9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 b="0" i="0"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</p:txBody>
      </p:sp>
      <p:sp>
        <p:nvSpPr>
          <p:cNvPr id="89" name="01"/>
          <p:cNvSpPr txBox="1">
            <a:spLocks noGrp="1"/>
          </p:cNvSpPr>
          <p:nvPr>
            <p:ph type="body" sz="quarter" idx="13"/>
          </p:nvPr>
        </p:nvSpPr>
        <p:spPr>
          <a:xfrm>
            <a:off x="2356464" y="4006751"/>
            <a:ext cx="2167657" cy="1333698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Tx/>
              <a:buNone/>
              <a:defRPr sz="8000" b="0" i="0">
                <a:latin typeface="Microsoft YaHei" panose="020B0503020204020204" pitchFamily="34" charset="-122"/>
              </a:defRPr>
            </a:lvl1pPr>
          </a:lstStyle>
          <a:p>
            <a:r>
              <a:t>01</a:t>
            </a:r>
          </a:p>
        </p:txBody>
      </p:sp>
      <p:sp>
        <p:nvSpPr>
          <p:cNvPr id="90" name="02"/>
          <p:cNvSpPr txBox="1">
            <a:spLocks noGrp="1"/>
          </p:cNvSpPr>
          <p:nvPr>
            <p:ph type="body" sz="quarter" idx="14"/>
          </p:nvPr>
        </p:nvSpPr>
        <p:spPr>
          <a:xfrm>
            <a:off x="2356464" y="7804051"/>
            <a:ext cx="2167657" cy="1333698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Tx/>
              <a:buNone/>
              <a:defRPr sz="8000" b="0" i="0">
                <a:latin typeface="Microsoft YaHei" panose="020B0503020204020204" pitchFamily="34" charset="-122"/>
              </a:defRPr>
            </a:lvl1pPr>
          </a:lstStyle>
          <a:p>
            <a:r>
              <a:t>02</a:t>
            </a:r>
          </a:p>
        </p:txBody>
      </p:sp>
      <p:sp>
        <p:nvSpPr>
          <p:cNvPr id="91" name="03"/>
          <p:cNvSpPr txBox="1">
            <a:spLocks noGrp="1"/>
          </p:cNvSpPr>
          <p:nvPr>
            <p:ph type="body" sz="quarter" idx="15"/>
          </p:nvPr>
        </p:nvSpPr>
        <p:spPr>
          <a:xfrm>
            <a:off x="12897464" y="4006751"/>
            <a:ext cx="2167657" cy="1333698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Tx/>
              <a:buNone/>
              <a:defRPr sz="8000" b="0" i="0">
                <a:latin typeface="Microsoft YaHei" panose="020B0503020204020204" pitchFamily="34" charset="-122"/>
              </a:defRPr>
            </a:lvl1pPr>
          </a:lstStyle>
          <a:p>
            <a:r>
              <a:t>03</a:t>
            </a:r>
          </a:p>
        </p:txBody>
      </p:sp>
      <p:sp>
        <p:nvSpPr>
          <p:cNvPr id="92" name="04"/>
          <p:cNvSpPr txBox="1">
            <a:spLocks noGrp="1"/>
          </p:cNvSpPr>
          <p:nvPr>
            <p:ph type="body" sz="quarter" idx="16"/>
          </p:nvPr>
        </p:nvSpPr>
        <p:spPr>
          <a:xfrm>
            <a:off x="12897464" y="7804051"/>
            <a:ext cx="2167657" cy="1333698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Tx/>
              <a:buNone/>
              <a:defRPr sz="8000" b="0" i="0">
                <a:latin typeface="Microsoft YaHei" panose="020B0503020204020204" pitchFamily="34" charset="-122"/>
              </a:defRPr>
            </a:lvl1pPr>
          </a:lstStyle>
          <a:p>
            <a:r>
              <a:t>04</a:t>
            </a:r>
          </a:p>
        </p:txBody>
      </p:sp>
      <p:sp>
        <p:nvSpPr>
          <p:cNvPr id="93" name="经过多年发展，青云QingCloud 已经具备了全维度的云产品与云服务交付能力：在技术层次上，自主研发形成跨越智能广域网、IaaS 和 PaaS 的云网一体技术架构体系，拥有全面的 ICT 服务能力；"/>
          <p:cNvSpPr txBox="1">
            <a:spLocks noGrp="1"/>
          </p:cNvSpPr>
          <p:nvPr>
            <p:ph type="body" sz="quarter" idx="17" hasCustomPrompt="1"/>
          </p:nvPr>
        </p:nvSpPr>
        <p:spPr>
          <a:xfrm>
            <a:off x="3518169" y="5130800"/>
            <a:ext cx="8129806" cy="1983172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lnSpc>
                <a:spcPct val="120000"/>
              </a:lnSpc>
              <a:spcBef>
                <a:spcPts val="2000"/>
              </a:spcBef>
              <a:buSzTx/>
              <a:buNone/>
              <a:defRPr sz="2600" b="0" i="0">
                <a:solidFill>
                  <a:srgbClr val="535353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defRPr>
            </a:lvl1pPr>
          </a:lstStyle>
          <a:p>
            <a:r>
              <a:t>经过多年发展，青云QingCloud 已经具备了全维度的云产品与云服务交付能力：在技术层次上，自主研发形成跨越智能广域网、IaaS 和 PaaS 的云网一体技术架构体系，拥有全面的 ICT 服务能力；</a:t>
            </a:r>
          </a:p>
        </p:txBody>
      </p:sp>
      <p:sp>
        <p:nvSpPr>
          <p:cNvPr id="94" name="经过多年发展，青云QingCloud 已经具备了全维度的云产品与云服务交付能力：在技术层次上，自主研发形成跨越智能广域网、IaaS 和 PaaS 的云网一体技术架构体系，拥有全面的 ICT 服务能力；"/>
          <p:cNvSpPr txBox="1">
            <a:spLocks noGrp="1"/>
          </p:cNvSpPr>
          <p:nvPr>
            <p:ph type="body" sz="quarter" idx="18" hasCustomPrompt="1"/>
          </p:nvPr>
        </p:nvSpPr>
        <p:spPr>
          <a:xfrm>
            <a:off x="3518169" y="8928100"/>
            <a:ext cx="8129806" cy="1983172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lnSpc>
                <a:spcPct val="120000"/>
              </a:lnSpc>
              <a:spcBef>
                <a:spcPts val="2000"/>
              </a:spcBef>
              <a:buSzTx/>
              <a:buNone/>
              <a:defRPr sz="26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Microsoft YaHei Light" panose="020B0503020204020204" pitchFamily="34" charset="-122"/>
                <a:ea typeface="Microsoft YaHei Light" panose="020B0503020204020204" pitchFamily="34" charset="-122"/>
                <a:cs typeface="Open Sans" panose="020B0606030504020204" pitchFamily="34" charset="0"/>
                <a:sym typeface="Helvetica Neue"/>
              </a:defRPr>
            </a:lvl1pPr>
          </a:lstStyle>
          <a:p>
            <a:r>
              <a:t>经过多年发展，青云QingCloud 已经具备了全维度的云产品与云服务交付能力：在技术层次上，自主研发形成跨越智能广域网、IaaS 和 PaaS 的云网一体技术架构体系，拥有全面的 ICT 服务能力；</a:t>
            </a:r>
          </a:p>
        </p:txBody>
      </p:sp>
      <p:sp>
        <p:nvSpPr>
          <p:cNvPr id="95" name="经过多年发展，青云QingCloud 已经具备了全维度的云产品与云服务交付能力：在技术层次上，自主研发形成跨越智能广域网、IaaS 和 PaaS 的云网一体技术架构体系，拥有全面的 ICT 服务能力；"/>
          <p:cNvSpPr txBox="1">
            <a:spLocks noGrp="1"/>
          </p:cNvSpPr>
          <p:nvPr>
            <p:ph type="body" sz="quarter" idx="19" hasCustomPrompt="1"/>
          </p:nvPr>
        </p:nvSpPr>
        <p:spPr>
          <a:xfrm>
            <a:off x="14059169" y="5130800"/>
            <a:ext cx="8129806" cy="1983172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lnSpc>
                <a:spcPct val="120000"/>
              </a:lnSpc>
              <a:spcBef>
                <a:spcPts val="2000"/>
              </a:spcBef>
              <a:buSzTx/>
              <a:buNone/>
              <a:defRPr sz="26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Microsoft YaHei Light" panose="020B0503020204020204" pitchFamily="34" charset="-122"/>
                <a:ea typeface="Microsoft YaHei Light" panose="020B0503020204020204" pitchFamily="34" charset="-122"/>
                <a:cs typeface="Open Sans" panose="020B0606030504020204" pitchFamily="34" charset="0"/>
                <a:sym typeface="Helvetica Neue"/>
              </a:defRPr>
            </a:lvl1pPr>
          </a:lstStyle>
          <a:p>
            <a:r>
              <a:t>经过多年发展，青云QingCloud 已经具备了全维度的云产品与云服务交付能力：在技术层次上，自主研发形成跨越智能广域网、IaaS 和 PaaS 的云网一体技术架构体系，拥有全面的 ICT 服务能力；</a:t>
            </a:r>
          </a:p>
        </p:txBody>
      </p:sp>
      <p:sp>
        <p:nvSpPr>
          <p:cNvPr id="96" name="经过多年发展，青云QingCloud 已经具备了全维度的云产品与云服务交付能力：在技术层次上，自主研发形成跨越智能广域网、IaaS 和 PaaS 的云网一体技术架构体系，拥有全面的 ICT 服务能力；"/>
          <p:cNvSpPr txBox="1">
            <a:spLocks noGrp="1"/>
          </p:cNvSpPr>
          <p:nvPr>
            <p:ph type="body" sz="quarter" idx="20" hasCustomPrompt="1"/>
          </p:nvPr>
        </p:nvSpPr>
        <p:spPr>
          <a:xfrm>
            <a:off x="14059169" y="8928100"/>
            <a:ext cx="8129806" cy="1983172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lnSpc>
                <a:spcPct val="120000"/>
              </a:lnSpc>
              <a:spcBef>
                <a:spcPts val="2000"/>
              </a:spcBef>
              <a:buSzTx/>
              <a:buNone/>
              <a:defRPr sz="26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Microsoft YaHei Light" panose="020B0503020204020204" pitchFamily="34" charset="-122"/>
                <a:ea typeface="Microsoft YaHei Light" panose="020B0503020204020204" pitchFamily="34" charset="-122"/>
                <a:cs typeface="Open Sans" panose="020B0606030504020204" pitchFamily="34" charset="0"/>
                <a:sym typeface="Helvetica Neue"/>
              </a:defRPr>
            </a:lvl1pPr>
          </a:lstStyle>
          <a:p>
            <a:r>
              <a:t>经过多年发展，青云QingCloud 已经具备了全维度的云产品与云服务交付能力：在技术层次上，自主研发形成跨越智能广域网、IaaS 和 PaaS 的云网一体技术架构体系，拥有全面的 ICT 服务能力；</a:t>
            </a:r>
          </a:p>
        </p:txBody>
      </p:sp>
      <p:sp>
        <p:nvSpPr>
          <p:cNvPr id="97" name="TextBox 23"/>
          <p:cNvSpPr txBox="1"/>
          <p:nvPr/>
        </p:nvSpPr>
        <p:spPr>
          <a:xfrm>
            <a:off x="10514338" y="1525032"/>
            <a:ext cx="3375263" cy="10771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0" tIns="45710" rIns="45710" bIns="45710">
            <a:spAutoFit/>
          </a:bodyPr>
          <a:lstStyle>
            <a:lvl1pPr>
              <a:defRPr sz="6400" baseline="125"/>
            </a:lvl1pPr>
          </a:lstStyle>
          <a:p>
            <a:r>
              <a:rPr b="1" i="0" baseline="0">
                <a:latin typeface="Microsoft YaHei" panose="020B0503020204020204" pitchFamily="34" charset="-122"/>
                <a:ea typeface="Microsoft YaHei" panose="020B0503020204020204" pitchFamily="34" charset="-122"/>
                <a:cs typeface="Open Sans" panose="020B0606030504020204" pitchFamily="34" charset="0"/>
              </a:rPr>
              <a:t>标题文本</a:t>
            </a:r>
          </a:p>
        </p:txBody>
      </p:sp>
      <p:sp>
        <p:nvSpPr>
          <p:cNvPr id="98" name="Subtitle 2"/>
          <p:cNvSpPr txBox="1"/>
          <p:nvPr/>
        </p:nvSpPr>
        <p:spPr>
          <a:xfrm>
            <a:off x="9906538" y="2558831"/>
            <a:ext cx="4490012" cy="553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08744" tIns="108744" rIns="108744" bIns="108744">
            <a:spAutoFit/>
          </a:bodyPr>
          <a:lstStyle>
            <a:lvl1pPr>
              <a:lnSpc>
                <a:spcPct val="70000"/>
              </a:lnSpc>
              <a:spcBef>
                <a:spcPts val="5200"/>
              </a:spcBef>
              <a:defRPr sz="3000" b="0" baseline="0">
                <a:solidFill>
                  <a:srgbClr val="00A971"/>
                </a:solidFill>
              </a:defRPr>
            </a:lvl1pPr>
          </a:lstStyle>
          <a:p>
            <a:r>
              <a:rPr b="0" i="0">
                <a:latin typeface="Microsoft YaHei" panose="020B0503020204020204" pitchFamily="34" charset="-122"/>
                <a:ea typeface="Microsoft YaHei" panose="020B0503020204020204" pitchFamily="34" charset="-122"/>
                <a:cs typeface="Open Sans" panose="020B0606030504020204" pitchFamily="34" charset="0"/>
              </a:rPr>
              <a:t>YOUR GREAT SUBTITLE</a:t>
            </a:r>
          </a:p>
        </p:txBody>
      </p:sp>
      <p:sp>
        <p:nvSpPr>
          <p:cNvPr id="100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 b="0" i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fld id="{86CB4B4D-7CA3-9044-876B-883B54F8677D}" type="slidenum">
              <a:rPr lang="en-US" altLang="zh-CN"/>
              <a:pPr/>
              <a:t>‹#›</a:t>
            </a:fld>
            <a:endParaRPr lang="zh-CN" altLang="en-US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EAB2BFF8-C186-124E-9265-8DE964B2E2C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1152644" y="12655550"/>
            <a:ext cx="2514600" cy="571500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矩形"/>
          <p:cNvSpPr/>
          <p:nvPr/>
        </p:nvSpPr>
        <p:spPr>
          <a:xfrm>
            <a:off x="658762" y="13011546"/>
            <a:ext cx="20265282" cy="88504"/>
          </a:xfrm>
          <a:prstGeom prst="rect">
            <a:avLst/>
          </a:prstGeom>
          <a:solidFill>
            <a:srgbClr val="00A97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70000"/>
              </a:lnSpc>
              <a:spcBef>
                <a:spcPts val="5200"/>
              </a:spcBef>
              <a:defRPr sz="2400" b="0" baseline="0">
                <a:solidFill>
                  <a:srgbClr val="818A9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 b="0" i="0"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</p:txBody>
      </p:sp>
      <p:sp>
        <p:nvSpPr>
          <p:cNvPr id="108" name="TextBox 23"/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10514338" y="1525032"/>
            <a:ext cx="3375263" cy="1077198"/>
          </a:xfrm>
          <a:prstGeom prst="rect">
            <a:avLst/>
          </a:prstGeom>
        </p:spPr>
        <p:txBody>
          <a:bodyPr wrap="none" lIns="45710" tIns="45710" rIns="45710" bIns="45710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Tx/>
              <a:buNone/>
              <a:defRPr sz="6400" b="0" i="0" baseline="0">
                <a:solidFill>
                  <a:srgbClr val="000000"/>
                </a:solidFill>
                <a:latin typeface="Microsoft YaHei" panose="020B0503020204020204" pitchFamily="34" charset="-122"/>
              </a:defRPr>
            </a:lvl1pPr>
          </a:lstStyle>
          <a:p>
            <a:r>
              <a:t>标题文本</a:t>
            </a:r>
          </a:p>
        </p:txBody>
      </p:sp>
      <p:sp>
        <p:nvSpPr>
          <p:cNvPr id="109" name="Subtitle 2"/>
          <p:cNvSpPr txBox="1">
            <a:spLocks noGrp="1"/>
          </p:cNvSpPr>
          <p:nvPr>
            <p:ph type="body" sz="quarter" idx="14"/>
          </p:nvPr>
        </p:nvSpPr>
        <p:spPr>
          <a:xfrm>
            <a:off x="9906538" y="2558831"/>
            <a:ext cx="4490012" cy="553549"/>
          </a:xfrm>
          <a:prstGeom prst="rect">
            <a:avLst/>
          </a:prstGeom>
        </p:spPr>
        <p:txBody>
          <a:bodyPr wrap="none" lIns="108744" tIns="108744" rIns="108744" bIns="108744" anchor="t">
            <a:spAutoFit/>
          </a:bodyPr>
          <a:lstStyle>
            <a:lvl1pPr marL="0" indent="0">
              <a:lnSpc>
                <a:spcPct val="70000"/>
              </a:lnSpc>
              <a:buSzTx/>
              <a:buNone/>
              <a:defRPr sz="3000" b="0" i="0">
                <a:latin typeface="Microsoft YaHei" panose="020B0503020204020204" pitchFamily="34" charset="-122"/>
              </a:defRPr>
            </a:lvl1pPr>
          </a:lstStyle>
          <a:p>
            <a:r>
              <a:t>YOUR GREAT SUBTITLE</a:t>
            </a:r>
          </a:p>
        </p:txBody>
      </p:sp>
      <p:sp>
        <p:nvSpPr>
          <p:cNvPr id="11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 b="0" i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fld id="{86CB4B4D-7CA3-9044-876B-883B54F8677D}" type="slidenum">
              <a:rPr lang="en-US" altLang="zh-CN"/>
              <a:pPr/>
              <a:t>‹#›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005341C-4BCD-A643-8B54-D623C6BB9F8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1152644" y="12655550"/>
            <a:ext cx="2514600" cy="571500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logo+底线+背景底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PPT背景-浅色-20200830_画板 1.png" descr="PPT背景-浅色-20200830_画板 1.png"/>
          <p:cNvPicPr>
            <a:picLocks noChangeAspect="1"/>
          </p:cNvPicPr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128" name="矩形"/>
          <p:cNvSpPr/>
          <p:nvPr/>
        </p:nvSpPr>
        <p:spPr>
          <a:xfrm>
            <a:off x="658762" y="13011546"/>
            <a:ext cx="20265282" cy="88504"/>
          </a:xfrm>
          <a:prstGeom prst="rect">
            <a:avLst/>
          </a:prstGeom>
          <a:solidFill>
            <a:srgbClr val="00A97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70000"/>
              </a:lnSpc>
              <a:spcBef>
                <a:spcPts val="5200"/>
              </a:spcBef>
              <a:defRPr sz="2400" b="0" baseline="0">
                <a:solidFill>
                  <a:srgbClr val="818A9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 b="0" i="0"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</p:txBody>
      </p:sp>
      <p:sp>
        <p:nvSpPr>
          <p:cNvPr id="130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 b="0" i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fld id="{86CB4B4D-7CA3-9044-876B-883B54F8677D}" type="slidenum">
              <a:rPr lang="en-US" altLang="zh-CN"/>
              <a:pPr/>
              <a:t>‹#›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0588908-2FA7-4741-802B-6D69B0557F2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1152644" y="12655550"/>
            <a:ext cx="2514600" cy="571500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22114171" y="12800827"/>
            <a:ext cx="593430" cy="553996"/>
          </a:xfrm>
          <a:prstGeom prst="rect">
            <a:avLst/>
          </a:prstGeom>
        </p:spPr>
        <p:txBody>
          <a:bodyPr lIns="91439" tIns="91439" rIns="91439" bIns="91439"/>
          <a:lstStyle>
            <a:lvl1pPr algn="r" defTabSz="1828800">
              <a:defRPr sz="2400" b="0" i="0" baseline="333">
                <a:solidFill>
                  <a:srgbClr val="88888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fld id="{86CB4B4D-7CA3-9044-876B-883B54F8677D}" type="slidenum">
              <a:rPr lang="en-US" altLang="zh-CN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emf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像" descr="图像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71200" y="12152476"/>
            <a:ext cx="22332852" cy="689086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标题文本"/>
          <p:cNvSpPr txBox="1">
            <a:spLocks noGrp="1"/>
          </p:cNvSpPr>
          <p:nvPr>
            <p:ph type="title"/>
          </p:nvPr>
        </p:nvSpPr>
        <p:spPr>
          <a:xfrm>
            <a:off x="1689100" y="1349375"/>
            <a:ext cx="21005800" cy="228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标题文本</a:t>
            </a:r>
          </a:p>
        </p:txBody>
      </p:sp>
      <p:sp>
        <p:nvSpPr>
          <p:cNvPr id="5" name="正文级别 1…"/>
          <p:cNvSpPr txBox="1">
            <a:spLocks noGrp="1"/>
          </p:cNvSpPr>
          <p:nvPr>
            <p:ph type="body" idx="1"/>
          </p:nvPr>
        </p:nvSpPr>
        <p:spPr>
          <a:xfrm>
            <a:off x="1689100" y="3238500"/>
            <a:ext cx="21005800" cy="9207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6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7475200" y="11974036"/>
            <a:ext cx="1623199" cy="1477328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>
              <a:defRPr b="0" i="0">
                <a:latin typeface="Microsoft YaHei" panose="020B0503020204020204" pitchFamily="34" charset="-122"/>
                <a:ea typeface="Microsoft YaHei" panose="020B0503020204020204" pitchFamily="34" charset="-122"/>
                <a:cs typeface="Open Sans" panose="020B0606030504020204" pitchFamily="34" charset="0"/>
              </a:defRPr>
            </a:lvl1pPr>
          </a:lstStyle>
          <a:p>
            <a:fld id="{86CB4B4D-7CA3-9044-876B-883B54F8677D}" type="slidenum">
              <a:rPr lang="en-US" altLang="zh-CN"/>
              <a:pPr/>
              <a:t>‹#›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AD91074-70C9-6A49-8C48-BB69CE4C417E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971200" y="695005"/>
            <a:ext cx="5029200" cy="11303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8" r:id="rId7"/>
    <p:sldLayoutId id="2147483663" r:id="rId8"/>
  </p:sldLayoutIdLst>
  <p:transition spd="med"/>
  <p:txStyles>
    <p:titleStyle>
      <a:lvl1pPr marL="0" marR="0" indent="0" algn="l" defTabSz="825500" rtl="0" latinLnBrk="0">
        <a:lnSpc>
          <a:spcPct val="90000"/>
        </a:lnSpc>
        <a:spcBef>
          <a:spcPts val="520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ln>
            <a:noFill/>
          </a:ln>
          <a:solidFill>
            <a:schemeClr val="tx1"/>
          </a:solidFill>
          <a:uFillTx/>
          <a:latin typeface="Microsoft YaHei" panose="020B0503020204020204" pitchFamily="34" charset="-122"/>
          <a:ea typeface="+mn-ea"/>
          <a:cs typeface="Open Sans" panose="020B0606030504020204" pitchFamily="34" charset="0"/>
          <a:sym typeface="Helvetica Neue"/>
        </a:defRPr>
      </a:lvl1pPr>
      <a:lvl2pPr marL="0" marR="0" indent="0" algn="l" defTabSz="825500" rtl="0" latinLnBrk="0">
        <a:lnSpc>
          <a:spcPct val="90000"/>
        </a:lnSpc>
        <a:spcBef>
          <a:spcPts val="5200"/>
        </a:spcBef>
        <a:spcAft>
          <a:spcPts val="0"/>
        </a:spcAft>
        <a:buClrTx/>
        <a:buSzTx/>
        <a:buFontTx/>
        <a:buNone/>
        <a:tabLst/>
        <a:defRPr sz="4800" b="1" i="0" u="none" strike="noStrike" cap="none" spc="0" baseline="0">
          <a:ln>
            <a:noFill/>
          </a:ln>
          <a:solidFill>
            <a:srgbClr val="00A97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0" algn="l" defTabSz="825500" rtl="0" latinLnBrk="0">
        <a:lnSpc>
          <a:spcPct val="90000"/>
        </a:lnSpc>
        <a:spcBef>
          <a:spcPts val="5200"/>
        </a:spcBef>
        <a:spcAft>
          <a:spcPts val="0"/>
        </a:spcAft>
        <a:buClrTx/>
        <a:buSzTx/>
        <a:buFontTx/>
        <a:buNone/>
        <a:tabLst/>
        <a:defRPr sz="4800" b="1" i="0" u="none" strike="noStrike" cap="none" spc="0" baseline="0">
          <a:ln>
            <a:noFill/>
          </a:ln>
          <a:solidFill>
            <a:srgbClr val="00A97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0" algn="l" defTabSz="825500" rtl="0" latinLnBrk="0">
        <a:lnSpc>
          <a:spcPct val="90000"/>
        </a:lnSpc>
        <a:spcBef>
          <a:spcPts val="5200"/>
        </a:spcBef>
        <a:spcAft>
          <a:spcPts val="0"/>
        </a:spcAft>
        <a:buClrTx/>
        <a:buSzTx/>
        <a:buFontTx/>
        <a:buNone/>
        <a:tabLst/>
        <a:defRPr sz="4800" b="1" i="0" u="none" strike="noStrike" cap="none" spc="0" baseline="0">
          <a:ln>
            <a:noFill/>
          </a:ln>
          <a:solidFill>
            <a:srgbClr val="00A97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0" algn="l" defTabSz="825500" rtl="0" latinLnBrk="0">
        <a:lnSpc>
          <a:spcPct val="90000"/>
        </a:lnSpc>
        <a:spcBef>
          <a:spcPts val="5200"/>
        </a:spcBef>
        <a:spcAft>
          <a:spcPts val="0"/>
        </a:spcAft>
        <a:buClrTx/>
        <a:buSzTx/>
        <a:buFontTx/>
        <a:buNone/>
        <a:tabLst/>
        <a:defRPr sz="4800" b="1" i="0" u="none" strike="noStrike" cap="none" spc="0" baseline="0">
          <a:ln>
            <a:noFill/>
          </a:ln>
          <a:solidFill>
            <a:srgbClr val="00A97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457200" algn="l" defTabSz="825500" rtl="0" latinLnBrk="0">
        <a:lnSpc>
          <a:spcPct val="90000"/>
        </a:lnSpc>
        <a:spcBef>
          <a:spcPts val="5200"/>
        </a:spcBef>
        <a:spcAft>
          <a:spcPts val="0"/>
        </a:spcAft>
        <a:buClrTx/>
        <a:buSzTx/>
        <a:buFontTx/>
        <a:buNone/>
        <a:tabLst/>
        <a:defRPr sz="4800" b="1" i="0" u="none" strike="noStrike" cap="none" spc="0" baseline="0">
          <a:ln>
            <a:noFill/>
          </a:ln>
          <a:solidFill>
            <a:srgbClr val="00A97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914400" algn="l" defTabSz="825500" rtl="0" latinLnBrk="0">
        <a:lnSpc>
          <a:spcPct val="90000"/>
        </a:lnSpc>
        <a:spcBef>
          <a:spcPts val="5200"/>
        </a:spcBef>
        <a:spcAft>
          <a:spcPts val="0"/>
        </a:spcAft>
        <a:buClrTx/>
        <a:buSzTx/>
        <a:buFontTx/>
        <a:buNone/>
        <a:tabLst/>
        <a:defRPr sz="4800" b="1" i="0" u="none" strike="noStrike" cap="none" spc="0" baseline="0">
          <a:ln>
            <a:noFill/>
          </a:ln>
          <a:solidFill>
            <a:srgbClr val="00A97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1371600" algn="l" defTabSz="825500" rtl="0" latinLnBrk="0">
        <a:lnSpc>
          <a:spcPct val="90000"/>
        </a:lnSpc>
        <a:spcBef>
          <a:spcPts val="5200"/>
        </a:spcBef>
        <a:spcAft>
          <a:spcPts val="0"/>
        </a:spcAft>
        <a:buClrTx/>
        <a:buSzTx/>
        <a:buFontTx/>
        <a:buNone/>
        <a:tabLst/>
        <a:defRPr sz="4800" b="1" i="0" u="none" strike="noStrike" cap="none" spc="0" baseline="0">
          <a:ln>
            <a:noFill/>
          </a:ln>
          <a:solidFill>
            <a:srgbClr val="00A97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1828800" algn="l" defTabSz="825500" rtl="0" latinLnBrk="0">
        <a:lnSpc>
          <a:spcPct val="90000"/>
        </a:lnSpc>
        <a:spcBef>
          <a:spcPts val="5200"/>
        </a:spcBef>
        <a:spcAft>
          <a:spcPts val="0"/>
        </a:spcAft>
        <a:buClrTx/>
        <a:buSzTx/>
        <a:buFontTx/>
        <a:buNone/>
        <a:tabLst/>
        <a:defRPr sz="4800" b="1" i="0" u="none" strike="noStrike" cap="none" spc="0" baseline="0">
          <a:ln>
            <a:noFill/>
          </a:ln>
          <a:solidFill>
            <a:srgbClr val="00A971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0" marR="0" indent="0" algn="l" defTabSz="825500" rtl="0" latinLnBrk="0">
        <a:lnSpc>
          <a:spcPct val="90000"/>
        </a:lnSpc>
        <a:spcBef>
          <a:spcPts val="5200"/>
        </a:spcBef>
        <a:spcAft>
          <a:spcPts val="0"/>
        </a:spcAft>
        <a:buClrTx/>
        <a:buSzPct val="75000"/>
        <a:buFontTx/>
        <a:buNone/>
        <a:tabLst/>
        <a:defRPr sz="4800" b="0" i="0" u="none" strike="noStrike" cap="none" spc="0" baseline="0">
          <a:ln>
            <a:noFill/>
          </a:ln>
          <a:solidFill>
            <a:schemeClr val="tx1"/>
          </a:solidFill>
          <a:uFillTx/>
          <a:latin typeface="Microsoft YaHei" panose="020B0503020204020204" pitchFamily="34" charset="-122"/>
          <a:ea typeface="+mn-ea"/>
          <a:cs typeface="Open Sans" panose="020B0606030504020204" pitchFamily="34" charset="0"/>
          <a:sym typeface="Helvetica Neue"/>
        </a:defRPr>
      </a:lvl1pPr>
      <a:lvl2pPr marL="635000" marR="0" indent="0" algn="l" defTabSz="825500" rtl="0" latinLnBrk="0">
        <a:lnSpc>
          <a:spcPct val="90000"/>
        </a:lnSpc>
        <a:spcBef>
          <a:spcPts val="5200"/>
        </a:spcBef>
        <a:spcAft>
          <a:spcPts val="0"/>
        </a:spcAft>
        <a:buClrTx/>
        <a:buSzPct val="75000"/>
        <a:buFontTx/>
        <a:buNone/>
        <a:tabLst/>
        <a:defRPr sz="4800" b="0" i="0" u="none" strike="noStrike" cap="none" spc="0" baseline="0">
          <a:ln>
            <a:noFill/>
          </a:ln>
          <a:solidFill>
            <a:schemeClr val="tx1"/>
          </a:solidFill>
          <a:uFillTx/>
          <a:latin typeface="Microsoft YaHei" panose="020B0503020204020204" pitchFamily="34" charset="-122"/>
          <a:ea typeface="+mn-ea"/>
          <a:cs typeface="Open Sans" panose="020B0606030504020204" pitchFamily="34" charset="0"/>
          <a:sym typeface="Helvetica Neue"/>
        </a:defRPr>
      </a:lvl2pPr>
      <a:lvl3pPr marL="1270000" marR="0" indent="0" algn="l" defTabSz="825500" rtl="0" latinLnBrk="0">
        <a:lnSpc>
          <a:spcPct val="90000"/>
        </a:lnSpc>
        <a:spcBef>
          <a:spcPts val="5200"/>
        </a:spcBef>
        <a:spcAft>
          <a:spcPts val="0"/>
        </a:spcAft>
        <a:buClrTx/>
        <a:buSzPct val="75000"/>
        <a:buFontTx/>
        <a:buNone/>
        <a:tabLst/>
        <a:defRPr sz="4800" b="0" i="0" u="none" strike="noStrike" cap="none" spc="0" baseline="0">
          <a:ln>
            <a:noFill/>
          </a:ln>
          <a:solidFill>
            <a:schemeClr val="tx1"/>
          </a:solidFill>
          <a:uFillTx/>
          <a:latin typeface="Microsoft YaHei" panose="020B0503020204020204" pitchFamily="34" charset="-122"/>
          <a:ea typeface="+mn-ea"/>
          <a:cs typeface="Open Sans" panose="020B0606030504020204" pitchFamily="34" charset="0"/>
          <a:sym typeface="Helvetica Neue"/>
        </a:defRPr>
      </a:lvl3pPr>
      <a:lvl4pPr marL="1905000" marR="0" indent="0" algn="l" defTabSz="825500" rtl="0" latinLnBrk="0">
        <a:lnSpc>
          <a:spcPct val="90000"/>
        </a:lnSpc>
        <a:spcBef>
          <a:spcPts val="5200"/>
        </a:spcBef>
        <a:spcAft>
          <a:spcPts val="0"/>
        </a:spcAft>
        <a:buClrTx/>
        <a:buSzPct val="75000"/>
        <a:buFontTx/>
        <a:buNone/>
        <a:tabLst/>
        <a:defRPr sz="4800" b="0" i="0" u="none" strike="noStrike" cap="none" spc="0" baseline="0">
          <a:ln>
            <a:noFill/>
          </a:ln>
          <a:solidFill>
            <a:schemeClr val="tx1"/>
          </a:solidFill>
          <a:uFillTx/>
          <a:latin typeface="Microsoft YaHei" panose="020B0503020204020204" pitchFamily="34" charset="-122"/>
          <a:ea typeface="+mn-ea"/>
          <a:cs typeface="Open Sans" panose="020B0606030504020204" pitchFamily="34" charset="0"/>
          <a:sym typeface="Helvetica Neue"/>
        </a:defRPr>
      </a:lvl4pPr>
      <a:lvl5pPr marL="2540000" marR="0" indent="0" algn="l" defTabSz="825500" rtl="0" latinLnBrk="0">
        <a:lnSpc>
          <a:spcPct val="90000"/>
        </a:lnSpc>
        <a:spcBef>
          <a:spcPts val="5200"/>
        </a:spcBef>
        <a:spcAft>
          <a:spcPts val="0"/>
        </a:spcAft>
        <a:buClrTx/>
        <a:buSzPct val="75000"/>
        <a:buFontTx/>
        <a:buNone/>
        <a:tabLst/>
        <a:defRPr sz="4800" b="0" i="0" u="none" strike="noStrike" cap="none" spc="0" baseline="0">
          <a:ln>
            <a:noFill/>
          </a:ln>
          <a:solidFill>
            <a:schemeClr val="tx1"/>
          </a:solidFill>
          <a:uFillTx/>
          <a:latin typeface="Microsoft YaHei" panose="020B0503020204020204" pitchFamily="34" charset="-122"/>
          <a:ea typeface="+mn-ea"/>
          <a:cs typeface="Open Sans" panose="020B0606030504020204" pitchFamily="34" charset="0"/>
          <a:sym typeface="Helvetica Neue"/>
        </a:defRPr>
      </a:lvl5pPr>
      <a:lvl6pPr marL="2895600" marR="0" indent="-609600" algn="l" defTabSz="825500" rtl="0" latinLnBrk="0">
        <a:lnSpc>
          <a:spcPct val="90000"/>
        </a:lnSpc>
        <a:spcBef>
          <a:spcPts val="5200"/>
        </a:spcBef>
        <a:spcAft>
          <a:spcPts val="0"/>
        </a:spcAft>
        <a:buClrTx/>
        <a:buSzPct val="100000"/>
        <a:buFontTx/>
        <a:buChar char="•"/>
        <a:tabLst/>
        <a:defRPr sz="4800" b="1" i="0" u="none" strike="noStrike" cap="none" spc="0" baseline="0">
          <a:ln>
            <a:noFill/>
          </a:ln>
          <a:solidFill>
            <a:srgbClr val="00A971"/>
          </a:solidFill>
          <a:uFillTx/>
          <a:latin typeface="+mn-lt"/>
          <a:ea typeface="+mn-ea"/>
          <a:cs typeface="+mn-cs"/>
          <a:sym typeface="Helvetica Neue"/>
        </a:defRPr>
      </a:lvl6pPr>
      <a:lvl7pPr marL="3352800" marR="0" indent="-609600" algn="l" defTabSz="825500" rtl="0" latinLnBrk="0">
        <a:lnSpc>
          <a:spcPct val="90000"/>
        </a:lnSpc>
        <a:spcBef>
          <a:spcPts val="5200"/>
        </a:spcBef>
        <a:spcAft>
          <a:spcPts val="0"/>
        </a:spcAft>
        <a:buClrTx/>
        <a:buSzPct val="100000"/>
        <a:buFontTx/>
        <a:buChar char="•"/>
        <a:tabLst/>
        <a:defRPr sz="4800" b="1" i="0" u="none" strike="noStrike" cap="none" spc="0" baseline="0">
          <a:ln>
            <a:noFill/>
          </a:ln>
          <a:solidFill>
            <a:srgbClr val="00A971"/>
          </a:solidFill>
          <a:uFillTx/>
          <a:latin typeface="+mn-lt"/>
          <a:ea typeface="+mn-ea"/>
          <a:cs typeface="+mn-cs"/>
          <a:sym typeface="Helvetica Neue"/>
        </a:defRPr>
      </a:lvl7pPr>
      <a:lvl8pPr marL="3810000" marR="0" indent="-609600" algn="l" defTabSz="825500" rtl="0" latinLnBrk="0">
        <a:lnSpc>
          <a:spcPct val="90000"/>
        </a:lnSpc>
        <a:spcBef>
          <a:spcPts val="5200"/>
        </a:spcBef>
        <a:spcAft>
          <a:spcPts val="0"/>
        </a:spcAft>
        <a:buClrTx/>
        <a:buSzPct val="100000"/>
        <a:buFontTx/>
        <a:buChar char="•"/>
        <a:tabLst/>
        <a:defRPr sz="4800" b="1" i="0" u="none" strike="noStrike" cap="none" spc="0" baseline="0">
          <a:ln>
            <a:noFill/>
          </a:ln>
          <a:solidFill>
            <a:srgbClr val="00A971"/>
          </a:solidFill>
          <a:uFillTx/>
          <a:latin typeface="+mn-lt"/>
          <a:ea typeface="+mn-ea"/>
          <a:cs typeface="+mn-cs"/>
          <a:sym typeface="Helvetica Neue"/>
        </a:defRPr>
      </a:lvl8pPr>
      <a:lvl9pPr marL="4267200" marR="0" indent="-609600" algn="l" defTabSz="825500" rtl="0" latinLnBrk="0">
        <a:lnSpc>
          <a:spcPct val="90000"/>
        </a:lnSpc>
        <a:spcBef>
          <a:spcPts val="5200"/>
        </a:spcBef>
        <a:spcAft>
          <a:spcPts val="0"/>
        </a:spcAft>
        <a:buClrTx/>
        <a:buSzPct val="100000"/>
        <a:buFontTx/>
        <a:buChar char="•"/>
        <a:tabLst/>
        <a:defRPr sz="4800" b="1" i="0" u="none" strike="noStrike" cap="none" spc="0" baseline="0">
          <a:ln>
            <a:noFill/>
          </a:ln>
          <a:solidFill>
            <a:srgbClr val="00A971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0" b="1" i="0" u="none" strike="noStrike" cap="none" spc="0" baseline="88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2286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0" b="1" i="0" u="none" strike="noStrike" cap="none" spc="0" baseline="88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4572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0" b="1" i="0" u="none" strike="noStrike" cap="none" spc="0" baseline="88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6858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0" b="1" i="0" u="none" strike="noStrike" cap="none" spc="0" baseline="88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9144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0" b="1" i="0" u="none" strike="noStrike" cap="none" spc="0" baseline="88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0" b="1" i="0" u="none" strike="noStrike" cap="none" spc="0" baseline="88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0" b="1" i="0" u="none" strike="noStrike" cap="none" spc="0" baseline="88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0" b="1" i="0" u="none" strike="noStrike" cap="none" spc="0" baseline="88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0" b="1" i="0" u="none" strike="noStrike" cap="none" spc="0" baseline="88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tiff"/><Relationship Id="rId4" Type="http://schemas.openxmlformats.org/officeDocument/2006/relationships/image" Target="../media/image7.tif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tif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tif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2020.06.18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>
                <a:ea typeface="Microsoft YaHei" panose="020B0503020204020204" pitchFamily="34" charset="-122"/>
              </a:rPr>
              <a:t>202</a:t>
            </a:r>
            <a:r>
              <a:rPr lang="en-US" altLang="zh-CN" dirty="0">
                <a:ea typeface="Microsoft YaHei" panose="020B0503020204020204" pitchFamily="34" charset="-122"/>
              </a:rPr>
              <a:t>1.5.21</a:t>
            </a:r>
            <a:endParaRPr dirty="0">
              <a:ea typeface="Microsoft YaHei" panose="020B0503020204020204" pitchFamily="34" charset="-122"/>
            </a:endParaRPr>
          </a:p>
        </p:txBody>
      </p:sp>
      <p:sp>
        <p:nvSpPr>
          <p:cNvPr id="249" name="数字世界基石，全景自由计算"/>
          <p:cNvSpPr txBox="1">
            <a:spLocks noGrp="1"/>
          </p:cNvSpPr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zh-CN" b="1" baseline="0" dirty="0">
                <a:ea typeface="Microsoft YaHei" panose="020B0503020204020204" pitchFamily="34" charset="-122"/>
              </a:rPr>
              <a:t>Kubernetes</a:t>
            </a:r>
            <a:r>
              <a:rPr lang="zh-CN" altLang="en-US" b="1" baseline="0" dirty="0">
                <a:ea typeface="Microsoft YaHei" panose="020B0503020204020204" pitchFamily="34" charset="-122"/>
              </a:rPr>
              <a:t>分享</a:t>
            </a:r>
            <a:endParaRPr b="1" baseline="0" dirty="0">
              <a:ea typeface="Microsoft YaHei" panose="020B0503020204020204" pitchFamily="34" charset="-122"/>
            </a:endParaRPr>
          </a:p>
        </p:txBody>
      </p:sp>
      <p:sp>
        <p:nvSpPr>
          <p:cNvPr id="7" name="Richard Huang…">
            <a:extLst>
              <a:ext uri="{FF2B5EF4-FFF2-40B4-BE49-F238E27FC236}">
                <a16:creationId xmlns:a16="http://schemas.microsoft.com/office/drawing/2014/main" id="{659AEE7C-E11E-6647-8479-E1485676943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689100" y="6160935"/>
            <a:ext cx="21005800" cy="1846760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0"/>
              </a:spcBef>
              <a:buSzTx/>
              <a:buNone/>
              <a:defRPr sz="5600" b="0" baseline="142">
                <a:solidFill>
                  <a:srgbClr val="000000"/>
                </a:solidFill>
              </a:defRPr>
            </a:pPr>
            <a:r>
              <a:rPr lang="zh-CN" altLang="en-US" dirty="0">
                <a:ea typeface="Microsoft YaHei" panose="020B0503020204020204" pitchFamily="34" charset="-122"/>
              </a:rPr>
              <a:t>李宇</a:t>
            </a:r>
            <a:endParaRPr dirty="0">
              <a:ea typeface="Microsoft YaHei" panose="020B0503020204020204" pitchFamily="34" charset="-122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SzTx/>
              <a:buNone/>
              <a:defRPr sz="3500" b="0" baseline="228">
                <a:solidFill>
                  <a:schemeClr val="accent4">
                    <a:satOff val="-1040"/>
                    <a:lumOff val="13529"/>
                  </a:schemeClr>
                </a:solidFill>
              </a:defRPr>
            </a:pPr>
            <a:r>
              <a:rPr lang="en-US" altLang="zh-CN" dirty="0" err="1">
                <a:ea typeface="Microsoft YaHei" panose="020B0503020204020204" pitchFamily="34" charset="-122"/>
              </a:rPr>
              <a:t>KubeSphere</a:t>
            </a:r>
            <a:r>
              <a:rPr lang="en-US" altLang="zh-CN" dirty="0">
                <a:ea typeface="Microsoft YaHei" panose="020B0503020204020204" pitchFamily="34" charset="-122"/>
              </a:rPr>
              <a:t> </a:t>
            </a:r>
            <a:r>
              <a:rPr lang="zh-CN" altLang="en-US" dirty="0">
                <a:ea typeface="Microsoft YaHei" panose="020B0503020204020204" pitchFamily="34" charset="-122"/>
              </a:rPr>
              <a:t>研发</a:t>
            </a:r>
            <a:endParaRPr dirty="0">
              <a:ea typeface="Microsoft YaHei" panose="020B0503020204020204" pitchFamily="34" charset="-122"/>
            </a:endParaRP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TextBox 12"/>
          <p:cNvSpPr txBox="1"/>
          <p:nvPr/>
        </p:nvSpPr>
        <p:spPr>
          <a:xfrm>
            <a:off x="2254615" y="1373859"/>
            <a:ext cx="2272415" cy="1477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rPr lang="en-US" altLang="zh-CN" b="0" baseline="0" dirty="0">
                <a:latin typeface="Microsoft YaHei" panose="020B0503020204020204" pitchFamily="34" charset="-122"/>
                <a:ea typeface="Microsoft YaHei" panose="020B0503020204020204" pitchFamily="34" charset="-122"/>
                <a:cs typeface="Open Sans" panose="020B0606030504020204" pitchFamily="34" charset="0"/>
              </a:rPr>
              <a:t>Pod</a:t>
            </a:r>
            <a:endParaRPr b="0" baseline="0" dirty="0">
              <a:latin typeface="Microsoft YaHei" panose="020B0503020204020204" pitchFamily="34" charset="-122"/>
              <a:ea typeface="Microsoft YaHei" panose="020B0503020204020204" pitchFamily="34" charset="-122"/>
              <a:cs typeface="Open Sans" panose="020B0606030504020204" pitchFamily="34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64AD7B4-8715-464C-87B2-313AAF6BCD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4615" y="4321809"/>
            <a:ext cx="15649590" cy="6546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295965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TextBox 12"/>
          <p:cNvSpPr txBox="1"/>
          <p:nvPr/>
        </p:nvSpPr>
        <p:spPr>
          <a:xfrm>
            <a:off x="2254615" y="1373859"/>
            <a:ext cx="10040567" cy="1477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rPr lang="en-US" altLang="zh-CN" b="0" baseline="0" dirty="0">
                <a:latin typeface="Microsoft YaHei" panose="020B0503020204020204" pitchFamily="34" charset="-122"/>
                <a:ea typeface="Microsoft YaHei" panose="020B0503020204020204" pitchFamily="34" charset="-122"/>
                <a:cs typeface="Open Sans" panose="020B0606030504020204" pitchFamily="34" charset="0"/>
              </a:rPr>
              <a:t>Pod -&gt; </a:t>
            </a:r>
            <a:r>
              <a:rPr lang="en-US" altLang="zh-CN" b="0" baseline="0" dirty="0" err="1">
                <a:latin typeface="Microsoft YaHei" panose="020B0503020204020204" pitchFamily="34" charset="-122"/>
                <a:ea typeface="Microsoft YaHei" panose="020B0503020204020204" pitchFamily="34" charset="-122"/>
                <a:cs typeface="Open Sans" panose="020B0606030504020204" pitchFamily="34" charset="0"/>
              </a:rPr>
              <a:t>ReplicaSet</a:t>
            </a:r>
            <a:endParaRPr b="0" baseline="0" dirty="0">
              <a:latin typeface="Microsoft YaHei" panose="020B0503020204020204" pitchFamily="34" charset="-122"/>
              <a:ea typeface="Microsoft YaHei" panose="020B0503020204020204" pitchFamily="34" charset="-122"/>
              <a:cs typeface="Open Sans" panose="020B060603050402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5D5FCAD-9322-CB49-B688-7777C9D0E3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4615" y="4125140"/>
            <a:ext cx="13394688" cy="748712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5DCCB670-6D51-FB4E-B574-52083EE45D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78914" y="4125140"/>
            <a:ext cx="11005086" cy="5867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224088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TextBox 12"/>
          <p:cNvSpPr txBox="1"/>
          <p:nvPr/>
        </p:nvSpPr>
        <p:spPr>
          <a:xfrm>
            <a:off x="2254615" y="1373859"/>
            <a:ext cx="14663628" cy="1477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rPr lang="en-US" altLang="zh-CN" b="0" baseline="0" dirty="0" err="1">
                <a:latin typeface="Microsoft YaHei" panose="020B0503020204020204" pitchFamily="34" charset="-122"/>
                <a:ea typeface="Microsoft YaHei" panose="020B0503020204020204" pitchFamily="34" charset="-122"/>
                <a:cs typeface="Open Sans" panose="020B0606030504020204" pitchFamily="34" charset="0"/>
              </a:rPr>
              <a:t>ReplicaSet</a:t>
            </a:r>
            <a:r>
              <a:rPr lang="en-US" altLang="zh-CN" b="0" baseline="0" dirty="0">
                <a:latin typeface="Microsoft YaHei" panose="020B0503020204020204" pitchFamily="34" charset="-122"/>
                <a:ea typeface="Microsoft YaHei" panose="020B0503020204020204" pitchFamily="34" charset="-122"/>
                <a:cs typeface="Open Sans" panose="020B0606030504020204" pitchFamily="34" charset="0"/>
              </a:rPr>
              <a:t> -&gt; Deployment</a:t>
            </a:r>
            <a:endParaRPr b="0" baseline="0" dirty="0">
              <a:latin typeface="Microsoft YaHei" panose="020B0503020204020204" pitchFamily="34" charset="-122"/>
              <a:ea typeface="Microsoft YaHei" panose="020B0503020204020204" pitchFamily="34" charset="-122"/>
              <a:cs typeface="Open Sans" panose="020B0606030504020204" pitchFamily="34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27C8DC8-372B-A240-875A-DA49155B91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4615" y="3832134"/>
            <a:ext cx="13791930" cy="7909116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C3ADFBC1-0B81-624D-AB48-152CE78C3D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89727" y="3832134"/>
            <a:ext cx="7396843" cy="831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202149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TextBox 12"/>
          <p:cNvSpPr txBox="1"/>
          <p:nvPr/>
        </p:nvSpPr>
        <p:spPr>
          <a:xfrm>
            <a:off x="2254615" y="1373859"/>
            <a:ext cx="10835657" cy="1477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rPr lang="en-US" altLang="zh-CN" b="0" baseline="0" dirty="0">
                <a:latin typeface="Microsoft YaHei" panose="020B0503020204020204" pitchFamily="34" charset="-122"/>
                <a:ea typeface="Microsoft YaHei" panose="020B0503020204020204" pitchFamily="34" charset="-122"/>
                <a:cs typeface="Open Sans" panose="020B0606030504020204" pitchFamily="34" charset="0"/>
              </a:rPr>
              <a:t>Pod -&gt; </a:t>
            </a:r>
            <a:r>
              <a:rPr lang="en-US" altLang="zh-CN" b="0" baseline="0" dirty="0" err="1">
                <a:latin typeface="Microsoft YaHei" panose="020B0503020204020204" pitchFamily="34" charset="-122"/>
                <a:ea typeface="Microsoft YaHei" panose="020B0503020204020204" pitchFamily="34" charset="-122"/>
                <a:cs typeface="Open Sans" panose="020B0606030504020204" pitchFamily="34" charset="0"/>
              </a:rPr>
              <a:t>StatefulSets</a:t>
            </a:r>
            <a:endParaRPr b="0" baseline="0" dirty="0">
              <a:latin typeface="Microsoft YaHei" panose="020B0503020204020204" pitchFamily="34" charset="-122"/>
              <a:ea typeface="Microsoft YaHei" panose="020B0503020204020204" pitchFamily="34" charset="-122"/>
              <a:cs typeface="Open Sans" panose="020B060603050402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87AE07D-A249-4A44-8683-F76B2EC3CB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4615" y="3283746"/>
            <a:ext cx="8091168" cy="7148508"/>
          </a:xfrm>
          <a:prstGeom prst="rect">
            <a:avLst/>
          </a:prstGeom>
        </p:spPr>
      </p:pic>
      <p:sp>
        <p:nvSpPr>
          <p:cNvPr id="5" name="TextBox 50">
            <a:extLst>
              <a:ext uri="{FF2B5EF4-FFF2-40B4-BE49-F238E27FC236}">
                <a16:creationId xmlns:a16="http://schemas.microsoft.com/office/drawing/2014/main" id="{9AB5E93E-275E-104A-B4B7-4F545DA3C288}"/>
              </a:ext>
            </a:extLst>
          </p:cNvPr>
          <p:cNvSpPr txBox="1"/>
          <p:nvPr/>
        </p:nvSpPr>
        <p:spPr>
          <a:xfrm>
            <a:off x="13812660" y="3283746"/>
            <a:ext cx="5960925" cy="36768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4000" baseline="200">
                <a:solidFill>
                  <a:srgbClr val="535353"/>
                </a:solidFill>
              </a:defRPr>
            </a:lvl1pPr>
          </a:lstStyle>
          <a:p>
            <a:pPr marL="571500" indent="-571500">
              <a:lnSpc>
                <a:spcPct val="150000"/>
              </a:lnSpc>
              <a:buFont typeface="Wingdings" pitchFamily="2" charset="2"/>
              <a:buChar char="l"/>
            </a:pPr>
            <a:r>
              <a:rPr lang="en-US" altLang="zh-CN" b="0" baseline="0" dirty="0">
                <a:latin typeface="Microsoft YaHei" panose="020B0503020204020204" pitchFamily="34" charset="-122"/>
                <a:ea typeface="Microsoft YaHei" panose="020B0503020204020204" pitchFamily="34" charset="-122"/>
                <a:cs typeface="Open Sans" panose="020B0606030504020204" pitchFamily="34" charset="0"/>
              </a:rPr>
              <a:t>Pod</a:t>
            </a:r>
            <a:r>
              <a:rPr lang="zh-CN" altLang="en-US" b="0" baseline="0" dirty="0">
                <a:latin typeface="Microsoft YaHei" panose="020B0503020204020204" pitchFamily="34" charset="-122"/>
                <a:ea typeface="Microsoft YaHei" panose="020B0503020204020204" pitchFamily="34" charset="-122"/>
                <a:cs typeface="Open Sans" panose="020B0606030504020204" pitchFamily="34" charset="0"/>
              </a:rPr>
              <a:t>启动</a:t>
            </a:r>
            <a:r>
              <a:rPr lang="en-US" altLang="zh-CN" b="0" baseline="0" dirty="0">
                <a:latin typeface="Microsoft YaHei" panose="020B0503020204020204" pitchFamily="34" charset="-122"/>
                <a:ea typeface="Microsoft YaHei" panose="020B0503020204020204" pitchFamily="34" charset="-122"/>
                <a:cs typeface="Open Sans" panose="020B0606030504020204" pitchFamily="34" charset="0"/>
              </a:rPr>
              <a:t>/</a:t>
            </a:r>
            <a:r>
              <a:rPr lang="zh-CN" altLang="en-US" b="0" baseline="0" dirty="0">
                <a:latin typeface="Microsoft YaHei" panose="020B0503020204020204" pitchFamily="34" charset="-122"/>
                <a:ea typeface="Microsoft YaHei" panose="020B0503020204020204" pitchFamily="34" charset="-122"/>
                <a:cs typeface="Open Sans" panose="020B0606030504020204" pitchFamily="34" charset="0"/>
              </a:rPr>
              <a:t>删除顺序有序</a:t>
            </a:r>
            <a:endParaRPr lang="en-US" altLang="zh-CN" b="0" baseline="0" dirty="0">
              <a:latin typeface="Microsoft YaHei" panose="020B0503020204020204" pitchFamily="34" charset="-122"/>
              <a:ea typeface="Microsoft YaHei" panose="020B0503020204020204" pitchFamily="34" charset="-122"/>
              <a:cs typeface="Open Sans" panose="020B0606030504020204" pitchFamily="34" charset="0"/>
            </a:endParaRPr>
          </a:p>
          <a:p>
            <a:pPr marL="571500" indent="-571500">
              <a:lnSpc>
                <a:spcPct val="150000"/>
              </a:lnSpc>
              <a:buFont typeface="Wingdings" pitchFamily="2" charset="2"/>
              <a:buChar char="l"/>
            </a:pPr>
            <a:r>
              <a:rPr lang="en-US" altLang="zh-CN" b="0" baseline="0" dirty="0">
                <a:latin typeface="Microsoft YaHei" panose="020B0503020204020204" pitchFamily="34" charset="-122"/>
                <a:ea typeface="Microsoft YaHei" panose="020B0503020204020204" pitchFamily="34" charset="-122"/>
                <a:cs typeface="Open Sans" panose="020B0606030504020204" pitchFamily="34" charset="0"/>
              </a:rPr>
              <a:t>Pod</a:t>
            </a:r>
            <a:r>
              <a:rPr lang="zh-CN" altLang="en-US" b="0" baseline="0" dirty="0">
                <a:latin typeface="Microsoft YaHei" panose="020B0503020204020204" pitchFamily="34" charset="-122"/>
                <a:ea typeface="Microsoft YaHei" panose="020B0503020204020204" pitchFamily="34" charset="-122"/>
                <a:cs typeface="Open Sans" panose="020B0606030504020204" pitchFamily="34" charset="0"/>
              </a:rPr>
              <a:t>名称固定</a:t>
            </a:r>
            <a:endParaRPr lang="en-US" altLang="zh-CN" b="0" baseline="0" dirty="0">
              <a:latin typeface="Microsoft YaHei" panose="020B0503020204020204" pitchFamily="34" charset="-122"/>
              <a:ea typeface="Microsoft YaHei" panose="020B0503020204020204" pitchFamily="34" charset="-122"/>
              <a:cs typeface="Open Sans" panose="020B0606030504020204" pitchFamily="34" charset="0"/>
            </a:endParaRPr>
          </a:p>
          <a:p>
            <a:pPr marL="571500" indent="-571500">
              <a:lnSpc>
                <a:spcPct val="150000"/>
              </a:lnSpc>
              <a:buFont typeface="Wingdings" pitchFamily="2" charset="2"/>
              <a:buChar char="l"/>
            </a:pPr>
            <a:r>
              <a:rPr lang="en-US" altLang="zh-CN" b="0" baseline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Pod</a:t>
            </a:r>
            <a:r>
              <a:rPr lang="zh-CN" altLang="en-US" b="0" baseline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需要持久化存储</a:t>
            </a:r>
            <a:endParaRPr lang="en-US" altLang="zh-CN" b="0" baseline="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571500" indent="-571500">
              <a:lnSpc>
                <a:spcPct val="150000"/>
              </a:lnSpc>
              <a:buFont typeface="Wingdings" pitchFamily="2" charset="2"/>
              <a:buChar char="l"/>
            </a:pPr>
            <a:r>
              <a:rPr lang="en-US" altLang="zh-CN" b="0" baseline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Pod</a:t>
            </a:r>
            <a:r>
              <a:rPr lang="zh-CN" altLang="en-US" b="0" baseline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更新顺序有序</a:t>
            </a:r>
            <a:endParaRPr lang="en-US" altLang="zh-CN" b="0" baseline="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99253760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TextBox 12"/>
          <p:cNvSpPr txBox="1"/>
          <p:nvPr/>
        </p:nvSpPr>
        <p:spPr>
          <a:xfrm>
            <a:off x="2254615" y="1373859"/>
            <a:ext cx="11295719" cy="1477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rPr lang="en-US" altLang="zh-CN" b="0" baseline="0" dirty="0">
                <a:latin typeface="Microsoft YaHei" panose="020B0503020204020204" pitchFamily="34" charset="-122"/>
                <a:ea typeface="Microsoft YaHei" panose="020B0503020204020204" pitchFamily="34" charset="-122"/>
                <a:cs typeface="Open Sans" panose="020B0606030504020204" pitchFamily="34" charset="0"/>
              </a:rPr>
              <a:t>Pod -&gt; </a:t>
            </a:r>
            <a:r>
              <a:rPr lang="en-US" altLang="zh-CN" b="0" baseline="0" dirty="0" err="1">
                <a:latin typeface="Microsoft YaHei" panose="020B0503020204020204" pitchFamily="34" charset="-122"/>
                <a:ea typeface="Microsoft YaHei" panose="020B0503020204020204" pitchFamily="34" charset="-122"/>
                <a:cs typeface="Open Sans" panose="020B0606030504020204" pitchFamily="34" charset="0"/>
              </a:rPr>
              <a:t>DaemonSets</a:t>
            </a:r>
            <a:endParaRPr b="0" baseline="0" dirty="0">
              <a:latin typeface="Microsoft YaHei" panose="020B0503020204020204" pitchFamily="34" charset="-122"/>
              <a:ea typeface="Microsoft YaHei" panose="020B0503020204020204" pitchFamily="34" charset="-122"/>
              <a:cs typeface="Open Sans" panose="020B0606030504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FDAF829-F28E-5041-96EC-40D1BBFE52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4615" y="3288758"/>
            <a:ext cx="9273356" cy="713848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C4DC807-DD32-0D4F-92A6-6F16F99AEF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35311" y="2851187"/>
            <a:ext cx="7894074" cy="5920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838922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TextBox 12"/>
          <p:cNvSpPr txBox="1"/>
          <p:nvPr/>
        </p:nvSpPr>
        <p:spPr>
          <a:xfrm>
            <a:off x="2254615" y="1373859"/>
            <a:ext cx="4345098" cy="1477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rPr lang="en-US" altLang="zh-CN" b="0" baseline="0" dirty="0">
                <a:latin typeface="Microsoft YaHei" panose="020B0503020204020204" pitchFamily="34" charset="-122"/>
                <a:ea typeface="Microsoft YaHei" panose="020B0503020204020204" pitchFamily="34" charset="-122"/>
                <a:cs typeface="Open Sans" panose="020B0606030504020204" pitchFamily="34" charset="0"/>
              </a:rPr>
              <a:t>Service</a:t>
            </a:r>
            <a:r>
              <a:rPr lang="zh-CN" altLang="en-US" b="0" baseline="0" dirty="0">
                <a:latin typeface="Microsoft YaHei" panose="020B0503020204020204" pitchFamily="34" charset="-122"/>
                <a:ea typeface="Microsoft YaHei" panose="020B0503020204020204" pitchFamily="34" charset="-122"/>
                <a:cs typeface="Open Sans" panose="020B0606030504020204" pitchFamily="34" charset="0"/>
              </a:rPr>
              <a:t> </a:t>
            </a:r>
            <a:endParaRPr b="0" baseline="0" dirty="0">
              <a:latin typeface="Microsoft YaHei" panose="020B0503020204020204" pitchFamily="34" charset="-122"/>
              <a:ea typeface="Microsoft YaHei" panose="020B0503020204020204" pitchFamily="34" charset="-122"/>
              <a:cs typeface="Open Sans" panose="020B0606030504020204" pitchFamily="34" charset="0"/>
            </a:endParaRPr>
          </a:p>
        </p:txBody>
      </p:sp>
      <p:sp>
        <p:nvSpPr>
          <p:cNvPr id="5" name="TextBox 50">
            <a:extLst>
              <a:ext uri="{FF2B5EF4-FFF2-40B4-BE49-F238E27FC236}">
                <a16:creationId xmlns:a16="http://schemas.microsoft.com/office/drawing/2014/main" id="{9AB5E93E-275E-104A-B4B7-4F545DA3C288}"/>
              </a:ext>
            </a:extLst>
          </p:cNvPr>
          <p:cNvSpPr txBox="1"/>
          <p:nvPr/>
        </p:nvSpPr>
        <p:spPr>
          <a:xfrm>
            <a:off x="12202476" y="2996263"/>
            <a:ext cx="4119074" cy="36749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4000" baseline="200">
                <a:solidFill>
                  <a:srgbClr val="535353"/>
                </a:solidFill>
              </a:defRPr>
            </a:lvl1pPr>
          </a:lstStyle>
          <a:p>
            <a:pPr marL="571500" indent="-571500">
              <a:lnSpc>
                <a:spcPct val="150000"/>
              </a:lnSpc>
              <a:buFont typeface="Wingdings" pitchFamily="2" charset="2"/>
              <a:buChar char="l"/>
            </a:pPr>
            <a:r>
              <a:rPr lang="en-US" altLang="zh-CN" b="0" baseline="0" dirty="0">
                <a:latin typeface="Microsoft YaHei" panose="020B0503020204020204" pitchFamily="34" charset="-122"/>
                <a:ea typeface="Microsoft YaHei" panose="020B0503020204020204" pitchFamily="34" charset="-122"/>
                <a:cs typeface="Open Sans" panose="020B0606030504020204" pitchFamily="34" charset="0"/>
              </a:rPr>
              <a:t>Cluster IP</a:t>
            </a:r>
          </a:p>
          <a:p>
            <a:pPr marL="571500" indent="-571500">
              <a:lnSpc>
                <a:spcPct val="150000"/>
              </a:lnSpc>
              <a:buFont typeface="Wingdings" pitchFamily="2" charset="2"/>
              <a:buChar char="l"/>
            </a:pPr>
            <a:r>
              <a:rPr lang="en-US" altLang="zh-CN" b="0" baseline="0" dirty="0" err="1">
                <a:latin typeface="Microsoft YaHei" panose="020B0503020204020204" pitchFamily="34" charset="-122"/>
                <a:ea typeface="Microsoft YaHei" panose="020B0503020204020204" pitchFamily="34" charset="-122"/>
                <a:cs typeface="Open Sans" panose="020B0606030504020204" pitchFamily="34" charset="0"/>
              </a:rPr>
              <a:t>NodePort</a:t>
            </a:r>
            <a:endParaRPr lang="en-US" altLang="zh-CN" b="0" baseline="0" dirty="0">
              <a:latin typeface="Microsoft YaHei" panose="020B0503020204020204" pitchFamily="34" charset="-122"/>
              <a:ea typeface="Microsoft YaHei" panose="020B0503020204020204" pitchFamily="34" charset="-122"/>
              <a:cs typeface="Open Sans" panose="020B0606030504020204" pitchFamily="34" charset="0"/>
            </a:endParaRPr>
          </a:p>
          <a:p>
            <a:pPr marL="571500" indent="-571500">
              <a:lnSpc>
                <a:spcPct val="150000"/>
              </a:lnSpc>
              <a:buFont typeface="Wingdings" pitchFamily="2" charset="2"/>
              <a:buChar char="l"/>
            </a:pPr>
            <a:r>
              <a:rPr lang="en-US" altLang="zh-CN" b="0" baseline="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LoadBalancer</a:t>
            </a:r>
            <a:endParaRPr lang="en-US" altLang="zh-CN" b="0" baseline="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571500" indent="-571500">
              <a:lnSpc>
                <a:spcPct val="150000"/>
              </a:lnSpc>
              <a:buFont typeface="Wingdings" pitchFamily="2" charset="2"/>
              <a:buChar char="l"/>
            </a:pPr>
            <a:r>
              <a:rPr lang="en" altLang="zh-CN" b="0" baseline="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ExternalName</a:t>
            </a:r>
            <a:endParaRPr lang="en-US" altLang="zh-CN" b="0" baseline="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34A1EEF-D7E7-4040-844A-CC4E16E7CA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4615" y="2996263"/>
            <a:ext cx="7867374" cy="792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339634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TextBox 12"/>
          <p:cNvSpPr txBox="1"/>
          <p:nvPr/>
        </p:nvSpPr>
        <p:spPr>
          <a:xfrm>
            <a:off x="2254615" y="1373859"/>
            <a:ext cx="5332548" cy="1477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rPr lang="en-US" altLang="zh-CN" b="0" baseline="0" dirty="0">
                <a:latin typeface="Microsoft YaHei" panose="020B0503020204020204" pitchFamily="34" charset="-122"/>
                <a:ea typeface="Microsoft YaHei" panose="020B0503020204020204" pitchFamily="34" charset="-122"/>
                <a:cs typeface="Open Sans" panose="020B0606030504020204" pitchFamily="34" charset="0"/>
              </a:rPr>
              <a:t>Cluster IP</a:t>
            </a:r>
            <a:endParaRPr b="0" baseline="0" dirty="0">
              <a:latin typeface="Microsoft YaHei" panose="020B0503020204020204" pitchFamily="34" charset="-122"/>
              <a:ea typeface="Microsoft YaHei" panose="020B0503020204020204" pitchFamily="34" charset="-122"/>
              <a:cs typeface="Open Sans" panose="020B0606030504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E788845-943D-0A40-B596-C24252D5DC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02108" y="3316904"/>
            <a:ext cx="13324577" cy="457835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F2E73DB-379C-864F-AC2C-AA0472801D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4615" y="3316904"/>
            <a:ext cx="8286938" cy="6153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066275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TextBox 12"/>
          <p:cNvSpPr txBox="1"/>
          <p:nvPr/>
        </p:nvSpPr>
        <p:spPr>
          <a:xfrm>
            <a:off x="2254615" y="1373859"/>
            <a:ext cx="5470406" cy="1477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rPr lang="en-US" altLang="zh-CN" b="0" baseline="0" dirty="0" err="1">
                <a:latin typeface="Microsoft YaHei" panose="020B0503020204020204" pitchFamily="34" charset="-122"/>
                <a:ea typeface="Microsoft YaHei" panose="020B0503020204020204" pitchFamily="34" charset="-122"/>
                <a:cs typeface="Open Sans" panose="020B0606030504020204" pitchFamily="34" charset="0"/>
              </a:rPr>
              <a:t>NodePort</a:t>
            </a:r>
            <a:endParaRPr b="0" baseline="0" dirty="0">
              <a:latin typeface="Microsoft YaHei" panose="020B0503020204020204" pitchFamily="34" charset="-122"/>
              <a:ea typeface="Microsoft YaHei" panose="020B0503020204020204" pitchFamily="34" charset="-122"/>
              <a:cs typeface="Open Sans" panose="020B0606030504020204" pitchFamily="34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D4991F8-495F-6C4D-85F8-862F97F65D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90899" y="3712417"/>
            <a:ext cx="6040301" cy="6538626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E64E5965-096A-2046-9D2A-6877906F2F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1270" y="4268366"/>
            <a:ext cx="11407499" cy="5179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211111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TextBox 12"/>
          <p:cNvSpPr txBox="1"/>
          <p:nvPr/>
        </p:nvSpPr>
        <p:spPr>
          <a:xfrm>
            <a:off x="2254615" y="1373859"/>
            <a:ext cx="7490190" cy="1477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rPr lang="en-US" altLang="zh-CN" b="0" baseline="0" dirty="0" err="1">
                <a:latin typeface="Microsoft YaHei" panose="020B0503020204020204" pitchFamily="34" charset="-122"/>
                <a:ea typeface="Microsoft YaHei" panose="020B0503020204020204" pitchFamily="34" charset="-122"/>
                <a:cs typeface="Open Sans" panose="020B0606030504020204" pitchFamily="34" charset="0"/>
              </a:rPr>
              <a:t>LoadBalancer</a:t>
            </a:r>
            <a:endParaRPr b="0" baseline="0" dirty="0">
              <a:latin typeface="Microsoft YaHei" panose="020B0503020204020204" pitchFamily="34" charset="-122"/>
              <a:ea typeface="Microsoft YaHei" panose="020B0503020204020204" pitchFamily="34" charset="-122"/>
              <a:cs typeface="Open Sans" panose="020B0606030504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39F0FEF-745D-6E4A-B411-61D4E5C858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95400" y="2689211"/>
            <a:ext cx="7427685" cy="8337576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60A1880C-9A14-2646-B41E-9A1B58883E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4615" y="3884666"/>
            <a:ext cx="10222575" cy="6307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683544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TextBox 12"/>
          <p:cNvSpPr txBox="1"/>
          <p:nvPr/>
        </p:nvSpPr>
        <p:spPr>
          <a:xfrm>
            <a:off x="2254615" y="1373859"/>
            <a:ext cx="4046940" cy="1477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rPr lang="en-US" altLang="zh-CN" b="0" baseline="0" dirty="0">
                <a:latin typeface="Microsoft YaHei" panose="020B0503020204020204" pitchFamily="34" charset="-122"/>
                <a:ea typeface="Microsoft YaHei" panose="020B0503020204020204" pitchFamily="34" charset="-122"/>
                <a:cs typeface="Open Sans" panose="020B0606030504020204" pitchFamily="34" charset="0"/>
              </a:rPr>
              <a:t>Ingress</a:t>
            </a:r>
            <a:endParaRPr b="0" baseline="0" dirty="0">
              <a:latin typeface="Microsoft YaHei" panose="020B0503020204020204" pitchFamily="34" charset="-122"/>
              <a:ea typeface="Microsoft YaHei" panose="020B0503020204020204" pitchFamily="34" charset="-122"/>
              <a:cs typeface="Open Sans" panose="020B0606030504020204" pitchFamily="34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0327CF6-53B0-9145-8A85-D97DEA536F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4615" y="3110593"/>
            <a:ext cx="10889901" cy="749481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6AFB04B-A60C-CC46-9BBE-8DFF7CEF7E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72048" y="2851187"/>
            <a:ext cx="10161349" cy="6554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987302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3BFF3B7C-5D8D-AC47-8224-EF21891A97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2941" y="1890304"/>
            <a:ext cx="4268442" cy="260375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12532BA-EACE-C74C-A87F-287DFEE5BE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87000" y="1750854"/>
            <a:ext cx="3810000" cy="27432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BF046BD5-3AF2-2144-83F9-DA1118C9DC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952617" y="1979454"/>
            <a:ext cx="3810000" cy="2514600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1E64BA14-DF52-F14B-85AC-798B5173D3CA}"/>
              </a:ext>
            </a:extLst>
          </p:cNvPr>
          <p:cNvSpPr txBox="1"/>
          <p:nvPr/>
        </p:nvSpPr>
        <p:spPr>
          <a:xfrm>
            <a:off x="5162941" y="5272951"/>
            <a:ext cx="8876787" cy="378565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571500" indent="-571500">
              <a:buFont typeface="Wingdings" pitchFamily="2" charset="2"/>
              <a:buChar char="l"/>
            </a:pPr>
            <a:r>
              <a:rPr lang="zh-CN" altLang="en-US" sz="4000" b="0" dirty="0">
                <a:latin typeface="SimSun" panose="02010600030101010101" pitchFamily="2" charset="-122"/>
                <a:ea typeface="SimSun" panose="02010600030101010101" pitchFamily="2" charset="-122"/>
              </a:rPr>
              <a:t>如何协调和调度这些容器</a:t>
            </a:r>
            <a:endParaRPr lang="en-US" altLang="zh-CN" sz="4000" b="0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marL="571500" indent="-571500">
              <a:buFont typeface="Wingdings" pitchFamily="2" charset="2"/>
              <a:buChar char="l"/>
            </a:pPr>
            <a:r>
              <a:rPr lang="zh-CN" altLang="en-US" sz="4000" b="0" dirty="0">
                <a:latin typeface="SimSun" panose="02010600030101010101" pitchFamily="2" charset="-122"/>
                <a:ea typeface="SimSun" panose="02010600030101010101" pitchFamily="2" charset="-122"/>
              </a:rPr>
              <a:t>如何在升级应用程序时不会中断服务</a:t>
            </a:r>
            <a:endParaRPr lang="en-US" altLang="zh-CN" sz="4000" b="0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marL="571500" indent="-571500">
              <a:buFont typeface="Wingdings" pitchFamily="2" charset="2"/>
              <a:buChar char="l"/>
            </a:pPr>
            <a:r>
              <a:rPr lang="zh-CN" altLang="en-US" sz="4000" b="0" dirty="0">
                <a:latin typeface="SimSun" panose="02010600030101010101" pitchFamily="2" charset="-122"/>
                <a:ea typeface="SimSun" panose="02010600030101010101" pitchFamily="2" charset="-122"/>
              </a:rPr>
              <a:t>容器之间如何互相跨节点访问</a:t>
            </a:r>
            <a:endParaRPr lang="en-US" altLang="zh-CN" sz="4000" b="0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marL="571500" indent="-571500">
              <a:buFont typeface="Wingdings" pitchFamily="2" charset="2"/>
              <a:buChar char="l"/>
            </a:pPr>
            <a:r>
              <a:rPr lang="zh-CN" altLang="en-US" sz="4000" b="0" dirty="0">
                <a:latin typeface="SimSun" panose="02010600030101010101" pitchFamily="2" charset="-122"/>
                <a:ea typeface="SimSun" panose="02010600030101010101" pitchFamily="2" charset="-122"/>
              </a:rPr>
              <a:t>如何批量重新启动容器里的程序</a:t>
            </a:r>
            <a:endParaRPr lang="en-US" altLang="zh-CN" b="0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marL="571500" indent="-571500">
              <a:buFont typeface="Wingdings" pitchFamily="2" charset="2"/>
              <a:buChar char="l"/>
            </a:pPr>
            <a:r>
              <a:rPr lang="zh-CN" altLang="en-US" sz="4000" b="0" dirty="0">
                <a:latin typeface="SimSun" panose="02010600030101010101" pitchFamily="2" charset="-122"/>
                <a:ea typeface="SimSun" panose="02010600030101010101" pitchFamily="2" charset="-122"/>
              </a:rPr>
              <a:t>如何动态水平拓展容器数量</a:t>
            </a:r>
            <a:endParaRPr lang="en-US" altLang="zh-CN" sz="4000" b="0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marL="571500" indent="-571500">
              <a:buFont typeface="Wingdings" pitchFamily="2" charset="2"/>
              <a:buChar char="l"/>
            </a:pPr>
            <a:r>
              <a:rPr lang="en-US" altLang="zh-CN" sz="4000" b="0" dirty="0">
                <a:latin typeface="SimSun" panose="02010600030101010101" pitchFamily="2" charset="-122"/>
                <a:ea typeface="SimSun" panose="02010600030101010101" pitchFamily="2" charset="-122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583014563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TextBox 12"/>
          <p:cNvSpPr txBox="1"/>
          <p:nvPr/>
        </p:nvSpPr>
        <p:spPr>
          <a:xfrm>
            <a:off x="1575346" y="1463462"/>
            <a:ext cx="17282934" cy="1477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rPr lang="zh-CN" altLang="en-US" b="0" baseline="0" dirty="0">
                <a:latin typeface="Microsoft YaHei" panose="020B0503020204020204" pitchFamily="34" charset="-122"/>
                <a:ea typeface="Microsoft YaHei" panose="020B0503020204020204" pitchFamily="34" charset="-122"/>
                <a:cs typeface="Open Sans" panose="020B0606030504020204" pitchFamily="34" charset="0"/>
              </a:rPr>
              <a:t>创建</a:t>
            </a:r>
            <a:r>
              <a:rPr lang="en-US" altLang="zh-CN" b="0" baseline="0" dirty="0">
                <a:latin typeface="Microsoft YaHei" panose="020B0503020204020204" pitchFamily="34" charset="-122"/>
                <a:ea typeface="Microsoft YaHei" panose="020B0503020204020204" pitchFamily="34" charset="-122"/>
                <a:cs typeface="Open Sans" panose="020B0606030504020204" pitchFamily="34" charset="0"/>
              </a:rPr>
              <a:t>Deployment</a:t>
            </a:r>
            <a:r>
              <a:rPr lang="zh-CN" altLang="en-US" b="0" baseline="0" dirty="0">
                <a:latin typeface="Microsoft YaHei" panose="020B0503020204020204" pitchFamily="34" charset="-122"/>
                <a:ea typeface="Microsoft YaHei" panose="020B0503020204020204" pitchFamily="34" charset="-122"/>
                <a:cs typeface="Open Sans" panose="020B0606030504020204" pitchFamily="34" charset="0"/>
              </a:rPr>
              <a:t>背后发生的事情</a:t>
            </a:r>
            <a:endParaRPr b="0" baseline="0" dirty="0">
              <a:latin typeface="Microsoft YaHei" panose="020B0503020204020204" pitchFamily="34" charset="-122"/>
              <a:ea typeface="Microsoft YaHei" panose="020B0503020204020204" pitchFamily="34" charset="-122"/>
              <a:cs typeface="Open Sans" panose="020B060603050402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492EDAB-18C8-AA4C-A315-B7227C43C0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04318" y="3694482"/>
            <a:ext cx="11784472" cy="492700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FB328A8-9AE8-004B-9C32-337B7E75FD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5346" y="3694482"/>
            <a:ext cx="10028972" cy="8558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076955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样式示意"/>
          <p:cNvSpPr txBox="1"/>
          <p:nvPr/>
        </p:nvSpPr>
        <p:spPr>
          <a:xfrm>
            <a:off x="10514330" y="5814821"/>
            <a:ext cx="92396" cy="107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6400" baseline="125"/>
            </a:lvl1pPr>
          </a:lstStyle>
          <a:p>
            <a:endParaRPr b="0" baseline="0" dirty="0">
              <a:latin typeface="Microsoft YaHei" panose="020B0503020204020204" pitchFamily="34" charset="-122"/>
              <a:ea typeface="Microsoft YaHei" panose="020B0503020204020204" pitchFamily="34" charset="-122"/>
              <a:cs typeface="Open Sans" panose="020B0606030504020204" pitchFamily="34" charset="0"/>
            </a:endParaRPr>
          </a:p>
        </p:txBody>
      </p:sp>
      <p:sp>
        <p:nvSpPr>
          <p:cNvPr id="3" name="TextBox 41">
            <a:extLst>
              <a:ext uri="{FF2B5EF4-FFF2-40B4-BE49-F238E27FC236}">
                <a16:creationId xmlns:a16="http://schemas.microsoft.com/office/drawing/2014/main" id="{CF422C88-87E2-E84A-B3C6-27B8CD1D27B8}"/>
              </a:ext>
            </a:extLst>
          </p:cNvPr>
          <p:cNvSpPr txBox="1"/>
          <p:nvPr/>
        </p:nvSpPr>
        <p:spPr>
          <a:xfrm>
            <a:off x="3819790" y="886530"/>
            <a:ext cx="3375263" cy="10771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0" tIns="45710" rIns="45710" bIns="45710">
            <a:spAutoFit/>
          </a:bodyPr>
          <a:lstStyle>
            <a:lvl1pPr>
              <a:defRPr sz="6400" baseline="125"/>
            </a:lvl1pPr>
          </a:lstStyle>
          <a:p>
            <a:r>
              <a:rPr lang="zh-CN" altLang="en-US" b="0" baseline="0" dirty="0">
                <a:latin typeface="Microsoft YaHei" panose="020B0503020204020204" pitchFamily="34" charset="-122"/>
                <a:ea typeface="Microsoft YaHei" panose="020B0503020204020204" pitchFamily="34" charset="-122"/>
                <a:cs typeface="Open Sans" panose="020B0606030504020204" pitchFamily="34" charset="0"/>
              </a:rPr>
              <a:t>打个广告</a:t>
            </a:r>
            <a:endParaRPr b="0" baseline="0" dirty="0">
              <a:latin typeface="Microsoft YaHei" panose="020B0503020204020204" pitchFamily="34" charset="-122"/>
              <a:ea typeface="Microsoft YaHei" panose="020B0503020204020204" pitchFamily="34" charset="-122"/>
              <a:cs typeface="Open Sans" panose="020B0606030504020204" pitchFamily="34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FD3BCB5-E12B-E246-A44A-CFC102468410}"/>
              </a:ext>
            </a:extLst>
          </p:cNvPr>
          <p:cNvSpPr txBox="1"/>
          <p:nvPr/>
        </p:nvSpPr>
        <p:spPr>
          <a:xfrm>
            <a:off x="3824006" y="4337496"/>
            <a:ext cx="15144206" cy="147732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lang="en" altLang="zh-CN" dirty="0" err="1"/>
              <a:t>KubeKey</a:t>
            </a:r>
            <a:r>
              <a:rPr lang="en" altLang="zh-CN" dirty="0"/>
              <a:t> </a:t>
            </a:r>
            <a:r>
              <a:rPr lang="zh-CN" altLang="en" dirty="0"/>
              <a:t>一键</a:t>
            </a:r>
            <a:r>
              <a:rPr lang="zh-CN" altLang="en-US" dirty="0"/>
              <a:t>安装</a:t>
            </a:r>
            <a:r>
              <a:rPr lang="en-US" altLang="zh-CN" dirty="0"/>
              <a:t>k8s</a:t>
            </a:r>
            <a:r>
              <a:rPr lang="zh-CN" altLang="en-US" dirty="0"/>
              <a:t>集群</a:t>
            </a:r>
            <a:endParaRPr kumimoji="0" lang="zh-CN" altLang="en-US" sz="9000" b="1" i="0" u="none" strike="noStrike" cap="none" spc="0" normalizeH="0" baseline="88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3B019CD-4F26-A04F-8101-BD0424F72DB7}"/>
              </a:ext>
            </a:extLst>
          </p:cNvPr>
          <p:cNvSpPr txBox="1"/>
          <p:nvPr/>
        </p:nvSpPr>
        <p:spPr>
          <a:xfrm>
            <a:off x="3824006" y="7134668"/>
            <a:ext cx="16260137" cy="147732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lang="en-US" altLang="zh-CN" dirty="0" err="1"/>
              <a:t>KubeSphere</a:t>
            </a:r>
            <a:r>
              <a:rPr lang="en-US" altLang="zh-CN" dirty="0"/>
              <a:t> </a:t>
            </a:r>
            <a:r>
              <a:rPr lang="zh-CN" altLang="en-US" dirty="0"/>
              <a:t>企业级容器平台</a:t>
            </a:r>
            <a:endParaRPr kumimoji="0" lang="zh-CN" altLang="en-US" sz="9000" b="1" i="0" u="none" strike="noStrike" cap="none" spc="0" normalizeH="0" baseline="88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sp>
        <p:nvSpPr>
          <p:cNvPr id="7" name="Shape 69">
            <a:extLst>
              <a:ext uri="{FF2B5EF4-FFF2-40B4-BE49-F238E27FC236}">
                <a16:creationId xmlns:a16="http://schemas.microsoft.com/office/drawing/2014/main" id="{CA49FBB7-0396-1A49-A71B-6F2D6F902727}"/>
              </a:ext>
            </a:extLst>
          </p:cNvPr>
          <p:cNvSpPr txBox="1"/>
          <p:nvPr/>
        </p:nvSpPr>
        <p:spPr>
          <a:xfrm>
            <a:off x="4017029" y="5814821"/>
            <a:ext cx="17234139" cy="5811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8100" tIns="38100" rIns="38100" bIns="38100">
            <a:spAutoFit/>
          </a:bodyPr>
          <a:lstStyle/>
          <a:p>
            <a:pPr>
              <a:lnSpc>
                <a:spcPct val="130000"/>
              </a:lnSpc>
              <a:spcBef>
                <a:spcPts val="500"/>
              </a:spcBef>
              <a:defRPr sz="2800" b="0" baseline="0">
                <a:solidFill>
                  <a:srgbClr val="888888"/>
                </a:solidFill>
              </a:defRPr>
            </a:pPr>
            <a:r>
              <a:rPr lang="en" altLang="zh-CN" sz="2800" b="0" baseline="0" dirty="0"/>
              <a:t>https://</a:t>
            </a:r>
            <a:r>
              <a:rPr lang="en" altLang="zh-CN" sz="2800" b="0" baseline="0" dirty="0" err="1"/>
              <a:t>github.com</a:t>
            </a:r>
            <a:r>
              <a:rPr lang="en" altLang="zh-CN" sz="2800" b="0" baseline="0" dirty="0"/>
              <a:t>/</a:t>
            </a:r>
            <a:r>
              <a:rPr lang="en" altLang="zh-CN" sz="2800" b="0" baseline="0" dirty="0" err="1"/>
              <a:t>kubesphere</a:t>
            </a:r>
            <a:r>
              <a:rPr lang="en" altLang="zh-CN" sz="2800" b="0" baseline="0" dirty="0"/>
              <a:t>/</a:t>
            </a:r>
            <a:r>
              <a:rPr lang="en" altLang="zh-CN" sz="2800" b="0" baseline="0" dirty="0" err="1"/>
              <a:t>kubekey</a:t>
            </a:r>
            <a:endParaRPr sz="4000" b="0" dirty="0">
              <a:latin typeface="Microsoft YaHei" panose="020B0503020204020204" pitchFamily="34" charset="-122"/>
              <a:ea typeface="Microsoft YaHei" panose="020B0503020204020204" pitchFamily="34" charset="-122"/>
              <a:cs typeface="Open Sans" panose="020B0606030504020204" pitchFamily="34" charset="0"/>
            </a:endParaRPr>
          </a:p>
        </p:txBody>
      </p:sp>
      <p:sp>
        <p:nvSpPr>
          <p:cNvPr id="8" name="Shape 69">
            <a:extLst>
              <a:ext uri="{FF2B5EF4-FFF2-40B4-BE49-F238E27FC236}">
                <a16:creationId xmlns:a16="http://schemas.microsoft.com/office/drawing/2014/main" id="{E8F45486-7E89-CD41-8DF0-64BE0AB37AD2}"/>
              </a:ext>
            </a:extLst>
          </p:cNvPr>
          <p:cNvSpPr txBox="1"/>
          <p:nvPr/>
        </p:nvSpPr>
        <p:spPr>
          <a:xfrm>
            <a:off x="4017029" y="8869895"/>
            <a:ext cx="17234139" cy="5811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8100" tIns="38100" rIns="38100" bIns="38100">
            <a:spAutoFit/>
          </a:bodyPr>
          <a:lstStyle/>
          <a:p>
            <a:pPr>
              <a:lnSpc>
                <a:spcPct val="130000"/>
              </a:lnSpc>
              <a:spcBef>
                <a:spcPts val="500"/>
              </a:spcBef>
              <a:defRPr sz="2800" b="0" baseline="0">
                <a:solidFill>
                  <a:srgbClr val="888888"/>
                </a:solidFill>
              </a:defRPr>
            </a:pPr>
            <a:r>
              <a:rPr lang="en" altLang="zh-CN" sz="2800" b="0" baseline="0" dirty="0"/>
              <a:t>https://</a:t>
            </a:r>
            <a:r>
              <a:rPr lang="en" altLang="zh-CN" sz="2800" b="0" baseline="0" dirty="0" err="1"/>
              <a:t>github.com</a:t>
            </a:r>
            <a:r>
              <a:rPr lang="en" altLang="zh-CN" sz="2800" b="0" baseline="0" dirty="0"/>
              <a:t>/</a:t>
            </a:r>
            <a:r>
              <a:rPr lang="en" altLang="zh-CN" sz="2800" b="0" baseline="0" dirty="0" err="1"/>
              <a:t>kubesphere</a:t>
            </a:r>
            <a:r>
              <a:rPr lang="en" altLang="zh-CN" sz="2800" b="0" baseline="0" dirty="0"/>
              <a:t>/</a:t>
            </a:r>
            <a:r>
              <a:rPr lang="en" altLang="zh-CN" sz="2800" b="0" baseline="0" dirty="0" err="1"/>
              <a:t>kubesphere</a:t>
            </a:r>
            <a:endParaRPr sz="4000" b="0" dirty="0">
              <a:latin typeface="Microsoft YaHei" panose="020B0503020204020204" pitchFamily="34" charset="-122"/>
              <a:ea typeface="Microsoft YaHei" panose="020B0503020204020204" pitchFamily="34" charset="-122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1240933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样式示意"/>
          <p:cNvSpPr txBox="1"/>
          <p:nvPr/>
        </p:nvSpPr>
        <p:spPr>
          <a:xfrm>
            <a:off x="10514330" y="5814821"/>
            <a:ext cx="92396" cy="107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6400" baseline="125"/>
            </a:lvl1pPr>
          </a:lstStyle>
          <a:p>
            <a:endParaRPr b="0" baseline="0" dirty="0">
              <a:latin typeface="Microsoft YaHei" panose="020B0503020204020204" pitchFamily="34" charset="-122"/>
              <a:ea typeface="Microsoft YaHei" panose="020B0503020204020204" pitchFamily="34" charset="-122"/>
              <a:cs typeface="Open Sans" panose="020B0606030504020204" pitchFamily="34" charset="0"/>
            </a:endParaRPr>
          </a:p>
        </p:txBody>
      </p:sp>
      <p:sp>
        <p:nvSpPr>
          <p:cNvPr id="3" name="TextBox 41">
            <a:extLst>
              <a:ext uri="{FF2B5EF4-FFF2-40B4-BE49-F238E27FC236}">
                <a16:creationId xmlns:a16="http://schemas.microsoft.com/office/drawing/2014/main" id="{CF422C88-87E2-E84A-B3C6-27B8CD1D27B8}"/>
              </a:ext>
            </a:extLst>
          </p:cNvPr>
          <p:cNvSpPr txBox="1"/>
          <p:nvPr/>
        </p:nvSpPr>
        <p:spPr>
          <a:xfrm>
            <a:off x="10158120" y="1721385"/>
            <a:ext cx="2052786" cy="10771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0" tIns="45710" rIns="45710" bIns="45710">
            <a:spAutoFit/>
          </a:bodyPr>
          <a:lstStyle>
            <a:lvl1pPr>
              <a:defRPr sz="6400" baseline="125"/>
            </a:lvl1pPr>
          </a:lstStyle>
          <a:p>
            <a:r>
              <a:rPr lang="en-US" altLang="zh-CN" b="0" baseline="0" dirty="0">
                <a:latin typeface="Microsoft YaHei" panose="020B0503020204020204" pitchFamily="34" charset="-122"/>
                <a:ea typeface="Microsoft YaHei" panose="020B0503020204020204" pitchFamily="34" charset="-122"/>
                <a:cs typeface="Open Sans" panose="020B0606030504020204" pitchFamily="34" charset="0"/>
              </a:rPr>
              <a:t>Q&amp;A</a:t>
            </a:r>
            <a:endParaRPr b="0" baseline="0" dirty="0">
              <a:latin typeface="Microsoft YaHei" panose="020B0503020204020204" pitchFamily="34" charset="-122"/>
              <a:ea typeface="Microsoft YaHei" panose="020B0503020204020204" pitchFamily="34" charset="-122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6434992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TextBox 12"/>
          <p:cNvSpPr txBox="1"/>
          <p:nvPr/>
        </p:nvSpPr>
        <p:spPr>
          <a:xfrm>
            <a:off x="1575346" y="1463462"/>
            <a:ext cx="9069147" cy="1477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rPr lang="en-US" altLang="zh-CN" b="0" baseline="0" dirty="0">
                <a:latin typeface="Microsoft YaHei" panose="020B0503020204020204" pitchFamily="34" charset="-122"/>
                <a:ea typeface="Microsoft YaHei" panose="020B0503020204020204" pitchFamily="34" charset="-122"/>
                <a:cs typeface="Open Sans" panose="020B0606030504020204" pitchFamily="34" charset="0"/>
              </a:rPr>
              <a:t>Kubernetes(K8s)</a:t>
            </a:r>
            <a:endParaRPr b="0" baseline="0" dirty="0">
              <a:latin typeface="Microsoft YaHei" panose="020B0503020204020204" pitchFamily="34" charset="-122"/>
              <a:ea typeface="Microsoft YaHei" panose="020B0503020204020204" pitchFamily="34" charset="-122"/>
              <a:cs typeface="Open Sans" panose="020B0606030504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BB267C4-8312-5E45-AB8A-86242F01F8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0274" y="-337874"/>
            <a:ext cx="7620000" cy="5080000"/>
          </a:xfrm>
          <a:prstGeom prst="rect">
            <a:avLst/>
          </a:prstGeom>
        </p:spPr>
      </p:pic>
      <p:sp>
        <p:nvSpPr>
          <p:cNvPr id="9" name="Shape 69">
            <a:extLst>
              <a:ext uri="{FF2B5EF4-FFF2-40B4-BE49-F238E27FC236}">
                <a16:creationId xmlns:a16="http://schemas.microsoft.com/office/drawing/2014/main" id="{CE6744C4-39A4-A447-B63E-E3D2828F4E47}"/>
              </a:ext>
            </a:extLst>
          </p:cNvPr>
          <p:cNvSpPr txBox="1"/>
          <p:nvPr/>
        </p:nvSpPr>
        <p:spPr>
          <a:xfrm>
            <a:off x="1575346" y="4446345"/>
            <a:ext cx="17234139" cy="11379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8100" tIns="38100" rIns="38100" bIns="38100">
            <a:spAutoFit/>
          </a:bodyPr>
          <a:lstStyle/>
          <a:p>
            <a:pPr>
              <a:lnSpc>
                <a:spcPct val="130000"/>
              </a:lnSpc>
              <a:spcBef>
                <a:spcPts val="500"/>
              </a:spcBef>
              <a:defRPr sz="2800" b="0" baseline="0">
                <a:solidFill>
                  <a:srgbClr val="888888"/>
                </a:solidFill>
              </a:defRPr>
            </a:pPr>
            <a:r>
              <a:rPr lang="zh-CN" altLang="en-US" sz="2800" b="0" baseline="0" dirty="0"/>
              <a:t>一个开源的容器编排引擎，它支持自动化部署、大规模可伸缩、应用容器化管理。</a:t>
            </a:r>
            <a:r>
              <a:rPr lang="en-US" altLang="zh-CN" sz="2800" baseline="0" dirty="0" err="1"/>
              <a:t>Goole</a:t>
            </a:r>
            <a:r>
              <a:rPr lang="zh-CN" altLang="en-US" sz="2800" baseline="0" dirty="0"/>
              <a:t>内部运行了十多年的系统</a:t>
            </a:r>
            <a:r>
              <a:rPr lang="en-US" altLang="zh-CN" sz="2800" baseline="0" dirty="0"/>
              <a:t>Borg</a:t>
            </a:r>
            <a:r>
              <a:rPr lang="zh-CN" altLang="en-US" sz="2800" baseline="0" dirty="0"/>
              <a:t>的开源版本</a:t>
            </a:r>
            <a:endParaRPr sz="4000" b="0" dirty="0">
              <a:latin typeface="Microsoft YaHei" panose="020B0503020204020204" pitchFamily="34" charset="-122"/>
              <a:ea typeface="Microsoft YaHei" panose="020B0503020204020204" pitchFamily="34" charset="-122"/>
              <a:cs typeface="Open Sans" panose="020B0606030504020204" pitchFamily="34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22FA09B-1634-044D-9AE6-BF896F5F04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5123" y="6570153"/>
            <a:ext cx="16418740" cy="4884576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TextBox 12"/>
          <p:cNvSpPr txBox="1"/>
          <p:nvPr/>
        </p:nvSpPr>
        <p:spPr>
          <a:xfrm>
            <a:off x="1575346" y="1463462"/>
            <a:ext cx="9069147" cy="1477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rPr lang="en-US" altLang="zh-CN" b="0" baseline="0" dirty="0">
                <a:latin typeface="Microsoft YaHei" panose="020B0503020204020204" pitchFamily="34" charset="-122"/>
                <a:ea typeface="Microsoft YaHei" panose="020B0503020204020204" pitchFamily="34" charset="-122"/>
                <a:cs typeface="Open Sans" panose="020B0606030504020204" pitchFamily="34" charset="0"/>
              </a:rPr>
              <a:t>Kubernetes(K8s)</a:t>
            </a:r>
            <a:endParaRPr b="0" baseline="0" dirty="0">
              <a:latin typeface="Microsoft YaHei" panose="020B0503020204020204" pitchFamily="34" charset="-122"/>
              <a:ea typeface="Microsoft YaHei" panose="020B0503020204020204" pitchFamily="34" charset="-122"/>
              <a:cs typeface="Open Sans" panose="020B0606030504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BB267C4-8312-5E45-AB8A-86242F01F8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0274" y="-337874"/>
            <a:ext cx="7620000" cy="5080000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F3D2816B-8038-7B45-A587-06ECA43246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5346" y="4325784"/>
            <a:ext cx="10028972" cy="8558056"/>
          </a:xfrm>
          <a:prstGeom prst="rect">
            <a:avLst/>
          </a:prstGeom>
        </p:spPr>
      </p:pic>
      <p:sp>
        <p:nvSpPr>
          <p:cNvPr id="7" name="TextBox 50">
            <a:extLst>
              <a:ext uri="{FF2B5EF4-FFF2-40B4-BE49-F238E27FC236}">
                <a16:creationId xmlns:a16="http://schemas.microsoft.com/office/drawing/2014/main" id="{C04F9A23-116B-F646-AE4F-53096C2214B3}"/>
              </a:ext>
            </a:extLst>
          </p:cNvPr>
          <p:cNvSpPr txBox="1"/>
          <p:nvPr/>
        </p:nvSpPr>
        <p:spPr>
          <a:xfrm>
            <a:off x="13734283" y="4096250"/>
            <a:ext cx="6311982" cy="5523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4000" baseline="200">
                <a:solidFill>
                  <a:srgbClr val="535353"/>
                </a:solidFill>
              </a:defRPr>
            </a:lvl1pPr>
          </a:lstStyle>
          <a:p>
            <a:pPr marL="571500" indent="-571500"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b="0" baseline="0" dirty="0">
                <a:latin typeface="Microsoft YaHei" panose="020B0503020204020204" pitchFamily="34" charset="-122"/>
                <a:ea typeface="Microsoft YaHei" panose="020B0503020204020204" pitchFamily="34" charset="-122"/>
                <a:cs typeface="Open Sans" panose="020B0606030504020204" pitchFamily="34" charset="0"/>
              </a:rPr>
              <a:t>高效利用资源</a:t>
            </a:r>
            <a:endParaRPr lang="en-US" altLang="zh-CN" b="0" baseline="0" dirty="0">
              <a:latin typeface="Microsoft YaHei" panose="020B0503020204020204" pitchFamily="34" charset="-122"/>
              <a:ea typeface="Microsoft YaHei" panose="020B0503020204020204" pitchFamily="34" charset="-122"/>
              <a:cs typeface="Open Sans" panose="020B0606030504020204" pitchFamily="34" charset="0"/>
            </a:endParaRPr>
          </a:p>
          <a:p>
            <a:pPr marL="571500" indent="-571500"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" b="0" baseline="0" dirty="0">
                <a:latin typeface="Microsoft YaHei" panose="020B0503020204020204" pitchFamily="34" charset="-122"/>
                <a:ea typeface="Microsoft YaHei" panose="020B0503020204020204" pitchFamily="34" charset="-122"/>
                <a:cs typeface="Open Sans" panose="020B0606030504020204" pitchFamily="34" charset="0"/>
              </a:rPr>
              <a:t>自愈</a:t>
            </a:r>
            <a:r>
              <a:rPr lang="zh-CN" altLang="en-US" b="0" baseline="0" dirty="0">
                <a:latin typeface="Microsoft YaHei" panose="020B0503020204020204" pitchFamily="34" charset="-122"/>
                <a:ea typeface="Microsoft YaHei" panose="020B0503020204020204" pitchFamily="34" charset="-122"/>
                <a:cs typeface="Open Sans" panose="020B0606030504020204" pitchFamily="34" charset="0"/>
              </a:rPr>
              <a:t>能力</a:t>
            </a:r>
            <a:endParaRPr lang="en-US" altLang="zh-CN" b="0" baseline="0" dirty="0">
              <a:latin typeface="Microsoft YaHei" panose="020B0503020204020204" pitchFamily="34" charset="-122"/>
              <a:ea typeface="Microsoft YaHei" panose="020B0503020204020204" pitchFamily="34" charset="-122"/>
              <a:cs typeface="Open Sans" panose="020B0606030504020204" pitchFamily="34" charset="0"/>
            </a:endParaRPr>
          </a:p>
          <a:p>
            <a:pPr marL="571500" indent="-571500"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b="0" baseline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服务发现和负载均衡</a:t>
            </a:r>
            <a:endParaRPr lang="en-US" altLang="zh-CN" b="0" baseline="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571500" indent="-571500"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b="0" baseline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自动更新和回滚</a:t>
            </a:r>
            <a:endParaRPr lang="en-US" altLang="zh-CN" b="0" baseline="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571500" indent="-571500"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b="0" baseline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自动扩缩容</a:t>
            </a:r>
            <a:endParaRPr lang="en-US" altLang="zh-CN" b="0" baseline="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571500" indent="-571500"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b="0" baseline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跨多台主机进行容器编排</a:t>
            </a:r>
            <a:endParaRPr b="0" baseline="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17551245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69"/>
          <p:cNvSpPr txBox="1"/>
          <p:nvPr/>
        </p:nvSpPr>
        <p:spPr>
          <a:xfrm>
            <a:off x="2254615" y="3216947"/>
            <a:ext cx="17234139" cy="13696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8100" tIns="38100" rIns="38100" bIns="38100">
            <a:spAutoFit/>
          </a:bodyPr>
          <a:lstStyle/>
          <a:p>
            <a:r>
              <a:rPr lang="en" altLang="zh-CN" sz="2800" b="0" dirty="0"/>
              <a:t>Kubernetes </a:t>
            </a:r>
            <a:r>
              <a:rPr lang="zh-CN" altLang="en-US" sz="2800" b="0" dirty="0"/>
              <a:t>如果发现有节点工作不饱和，便会重新分配 </a:t>
            </a:r>
            <a:r>
              <a:rPr lang="en" altLang="zh-CN" sz="2800" b="0" dirty="0"/>
              <a:t>pod</a:t>
            </a:r>
            <a:r>
              <a:rPr lang="zh-CN" altLang="en" sz="2800" b="0" dirty="0"/>
              <a:t>，</a:t>
            </a:r>
            <a:r>
              <a:rPr lang="zh-CN" altLang="en-US" sz="2800" b="0" dirty="0"/>
              <a:t>帮助我们节省开销，高效的利用内存、处理器等资源。</a:t>
            </a:r>
          </a:p>
          <a:p>
            <a:r>
              <a:rPr lang="zh-CN" altLang="en-US" sz="2800" b="0" dirty="0"/>
              <a:t>如果一个节点宕机了，</a:t>
            </a:r>
            <a:r>
              <a:rPr lang="en" altLang="zh-CN" sz="2800" b="0" dirty="0"/>
              <a:t>Kubernetes </a:t>
            </a:r>
            <a:r>
              <a:rPr lang="zh-CN" altLang="en-US" sz="2800" b="0" dirty="0"/>
              <a:t>会自动重新创建之前运行在此节点上的 </a:t>
            </a:r>
            <a:r>
              <a:rPr lang="en" altLang="zh-CN" sz="2800" b="0" dirty="0"/>
              <a:t>pod</a:t>
            </a:r>
            <a:r>
              <a:rPr lang="zh-CN" altLang="en" sz="2800" b="0" dirty="0"/>
              <a:t>，</a:t>
            </a:r>
            <a:r>
              <a:rPr lang="zh-CN" altLang="en-US" sz="2800" b="0" dirty="0"/>
              <a:t>在其他节点上运行。</a:t>
            </a:r>
          </a:p>
        </p:txBody>
      </p:sp>
      <p:sp>
        <p:nvSpPr>
          <p:cNvPr id="298" name="TextBox 12"/>
          <p:cNvSpPr txBox="1"/>
          <p:nvPr/>
        </p:nvSpPr>
        <p:spPr>
          <a:xfrm>
            <a:off x="2254615" y="1373859"/>
            <a:ext cx="7017304" cy="1477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rPr lang="zh-CN" altLang="en-US" b="0" baseline="0" dirty="0">
                <a:latin typeface="Microsoft YaHei" panose="020B0503020204020204" pitchFamily="34" charset="-122"/>
                <a:ea typeface="Microsoft YaHei" panose="020B0503020204020204" pitchFamily="34" charset="-122"/>
                <a:cs typeface="Open Sans" panose="020B0606030504020204" pitchFamily="34" charset="0"/>
              </a:rPr>
              <a:t>高效利用资源</a:t>
            </a:r>
            <a:endParaRPr b="0" baseline="0" dirty="0">
              <a:latin typeface="Microsoft YaHei" panose="020B0503020204020204" pitchFamily="34" charset="-122"/>
              <a:ea typeface="Microsoft YaHei" panose="020B0503020204020204" pitchFamily="34" charset="-122"/>
              <a:cs typeface="Open Sans" panose="020B0606030504020204" pitchFamily="34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025E14A-0D6B-AF40-B95D-3A1CC9465A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3307" y="4952313"/>
            <a:ext cx="9937385" cy="7303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772881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69"/>
          <p:cNvSpPr txBox="1"/>
          <p:nvPr/>
        </p:nvSpPr>
        <p:spPr>
          <a:xfrm>
            <a:off x="2254615" y="3216947"/>
            <a:ext cx="17234139" cy="9387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8100" tIns="38100" rIns="38100" bIns="38100">
            <a:spAutoFit/>
          </a:bodyPr>
          <a:lstStyle/>
          <a:p>
            <a:r>
              <a:rPr lang="zh-CN" altLang="en-US" sz="2800" b="0" dirty="0"/>
              <a:t>如果业务处于高峰期，现有的 </a:t>
            </a:r>
            <a:r>
              <a:rPr lang="en" altLang="zh-CN" sz="2800" b="0" dirty="0"/>
              <a:t>pod </a:t>
            </a:r>
            <a:r>
              <a:rPr lang="zh-CN" altLang="en-US" sz="2800" b="0" dirty="0"/>
              <a:t>规模不足了，那么会自动创建出一批新的 </a:t>
            </a:r>
            <a:r>
              <a:rPr lang="en" altLang="zh-CN" sz="2800" b="0" dirty="0"/>
              <a:t>pod</a:t>
            </a:r>
            <a:r>
              <a:rPr lang="zh-CN" altLang="en" sz="2800" b="0" dirty="0"/>
              <a:t>，</a:t>
            </a:r>
            <a:r>
              <a:rPr lang="zh-CN" altLang="en-US" sz="2800" b="0" dirty="0"/>
              <a:t>以适应当前的需求。</a:t>
            </a:r>
          </a:p>
          <a:p>
            <a:r>
              <a:rPr lang="zh-CN" altLang="en-US" sz="2800" b="0" dirty="0"/>
              <a:t>反之亦然，当负载降下来的时候，</a:t>
            </a:r>
            <a:r>
              <a:rPr lang="en" altLang="zh-CN" sz="2800" b="0" dirty="0"/>
              <a:t>Kubernetes </a:t>
            </a:r>
            <a:r>
              <a:rPr lang="zh-CN" altLang="en-US" sz="2800" b="0" dirty="0"/>
              <a:t>也会自动缩减 </a:t>
            </a:r>
            <a:r>
              <a:rPr lang="en" altLang="zh-CN" sz="2800" b="0" dirty="0"/>
              <a:t>pod </a:t>
            </a:r>
            <a:r>
              <a:rPr lang="zh-CN" altLang="en-US" sz="2800" b="0" dirty="0"/>
              <a:t>的数量。</a:t>
            </a:r>
          </a:p>
        </p:txBody>
      </p:sp>
      <p:sp>
        <p:nvSpPr>
          <p:cNvPr id="298" name="TextBox 12"/>
          <p:cNvSpPr txBox="1"/>
          <p:nvPr/>
        </p:nvSpPr>
        <p:spPr>
          <a:xfrm>
            <a:off x="2254615" y="1373859"/>
            <a:ext cx="5863141" cy="1477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rPr lang="zh-CN" altLang="en-US" b="0" baseline="0" dirty="0">
                <a:latin typeface="Microsoft YaHei" panose="020B0503020204020204" pitchFamily="34" charset="-122"/>
                <a:ea typeface="Microsoft YaHei" panose="020B0503020204020204" pitchFamily="34" charset="-122"/>
                <a:cs typeface="Open Sans" panose="020B0606030504020204" pitchFamily="34" charset="0"/>
              </a:rPr>
              <a:t>自动扩缩容</a:t>
            </a:r>
            <a:endParaRPr b="0" baseline="0" dirty="0">
              <a:latin typeface="Microsoft YaHei" panose="020B0503020204020204" pitchFamily="34" charset="-122"/>
              <a:ea typeface="Microsoft YaHei" panose="020B0503020204020204" pitchFamily="34" charset="-122"/>
              <a:cs typeface="Open Sans" panose="020B060603050402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8B15389-23E6-264B-8BF3-73CED0EF1E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4711" y="5206331"/>
            <a:ext cx="10114577" cy="7029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813993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69"/>
          <p:cNvSpPr txBox="1"/>
          <p:nvPr/>
        </p:nvSpPr>
        <p:spPr>
          <a:xfrm>
            <a:off x="2254615" y="3216947"/>
            <a:ext cx="17234139" cy="9387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8100" tIns="38100" rIns="38100" bIns="38100">
            <a:spAutoFit/>
          </a:bodyPr>
          <a:lstStyle/>
          <a:p>
            <a:r>
              <a:rPr lang="zh-CN" altLang="en-US" sz="2800" b="0" dirty="0"/>
              <a:t>如果一个节点出现不可用情况，</a:t>
            </a:r>
            <a:r>
              <a:rPr lang="en-US" altLang="zh-CN" sz="2800" b="0" dirty="0"/>
              <a:t>Kubernetes</a:t>
            </a:r>
            <a:r>
              <a:rPr lang="zh-CN" altLang="en-US" sz="2800" b="0" dirty="0"/>
              <a:t>会自动把当前节点上面的</a:t>
            </a:r>
            <a:r>
              <a:rPr lang="en-US" altLang="zh-CN" sz="2800" b="0" dirty="0"/>
              <a:t>pod</a:t>
            </a:r>
            <a:r>
              <a:rPr lang="zh-CN" altLang="en-US" sz="2800" b="0" dirty="0"/>
              <a:t>重新调度到其他节点上面去，实现自动迁移故障的功能。</a:t>
            </a:r>
          </a:p>
        </p:txBody>
      </p:sp>
      <p:sp>
        <p:nvSpPr>
          <p:cNvPr id="298" name="TextBox 12"/>
          <p:cNvSpPr txBox="1"/>
          <p:nvPr/>
        </p:nvSpPr>
        <p:spPr>
          <a:xfrm>
            <a:off x="2254615" y="1373859"/>
            <a:ext cx="7017304" cy="1477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rPr lang="zh-CN" altLang="en-US" b="0" baseline="0" dirty="0">
                <a:latin typeface="Microsoft YaHei" panose="020B0503020204020204" pitchFamily="34" charset="-122"/>
                <a:ea typeface="Microsoft YaHei" panose="020B0503020204020204" pitchFamily="34" charset="-122"/>
                <a:cs typeface="Open Sans" panose="020B0606030504020204" pitchFamily="34" charset="0"/>
              </a:rPr>
              <a:t>故障自愈能力</a:t>
            </a:r>
            <a:endParaRPr b="0" baseline="0" dirty="0">
              <a:latin typeface="Microsoft YaHei" panose="020B0503020204020204" pitchFamily="34" charset="-122"/>
              <a:ea typeface="Microsoft YaHei" panose="020B0503020204020204" pitchFamily="34" charset="-122"/>
              <a:cs typeface="Open Sans" panose="020B0606030504020204" pitchFamily="34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F016EFC-5AC1-A440-BB53-6808B52321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4528" y="5428306"/>
            <a:ext cx="15094944" cy="6302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68228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TextBox 12"/>
          <p:cNvSpPr txBox="1"/>
          <p:nvPr/>
        </p:nvSpPr>
        <p:spPr>
          <a:xfrm>
            <a:off x="2254615" y="1373859"/>
            <a:ext cx="13107112" cy="1477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rPr lang="en-US" altLang="zh-CN" b="0" baseline="0" dirty="0">
                <a:latin typeface="Microsoft YaHei" panose="020B0503020204020204" pitchFamily="34" charset="-122"/>
                <a:ea typeface="Microsoft YaHei" panose="020B0503020204020204" pitchFamily="34" charset="-122"/>
                <a:cs typeface="Open Sans" panose="020B0606030504020204" pitchFamily="34" charset="0"/>
              </a:rPr>
              <a:t>Container</a:t>
            </a:r>
            <a:r>
              <a:rPr lang="zh-CN" altLang="en-US" b="0" baseline="0" dirty="0">
                <a:latin typeface="Microsoft YaHei" panose="020B0503020204020204" pitchFamily="34" charset="-122"/>
                <a:ea typeface="Microsoft YaHei" panose="020B0503020204020204" pitchFamily="34" charset="-122"/>
                <a:cs typeface="Open Sans" panose="020B0606030504020204" pitchFamily="34" charset="0"/>
              </a:rPr>
              <a:t> </a:t>
            </a:r>
            <a:r>
              <a:rPr lang="en-US" altLang="zh-CN" b="0" baseline="0" dirty="0">
                <a:latin typeface="Microsoft YaHei" panose="020B0503020204020204" pitchFamily="34" charset="-122"/>
                <a:ea typeface="Microsoft YaHei" panose="020B0503020204020204" pitchFamily="34" charset="-122"/>
                <a:cs typeface="Open Sans" panose="020B0606030504020204" pitchFamily="34" charset="0"/>
              </a:rPr>
              <a:t>-&gt; Pod</a:t>
            </a:r>
            <a:r>
              <a:rPr lang="zh-CN" altLang="en-US" b="0" baseline="0" dirty="0">
                <a:latin typeface="Microsoft YaHei" panose="020B0503020204020204" pitchFamily="34" charset="-122"/>
                <a:ea typeface="Microsoft YaHei" panose="020B0503020204020204" pitchFamily="34" charset="-122"/>
                <a:cs typeface="Open Sans" panose="020B0606030504020204" pitchFamily="34" charset="0"/>
              </a:rPr>
              <a:t> </a:t>
            </a:r>
            <a:r>
              <a:rPr lang="en-US" altLang="zh-CN" b="0" baseline="0" dirty="0">
                <a:latin typeface="Microsoft YaHei" panose="020B0503020204020204" pitchFamily="34" charset="-122"/>
                <a:ea typeface="Microsoft YaHei" panose="020B0503020204020204" pitchFamily="34" charset="-122"/>
                <a:cs typeface="Open Sans" panose="020B0606030504020204" pitchFamily="34" charset="0"/>
              </a:rPr>
              <a:t>Why?</a:t>
            </a:r>
            <a:endParaRPr b="0" baseline="0" dirty="0">
              <a:latin typeface="Microsoft YaHei" panose="020B0503020204020204" pitchFamily="34" charset="-122"/>
              <a:ea typeface="Microsoft YaHei" panose="020B0503020204020204" pitchFamily="34" charset="-122"/>
              <a:cs typeface="Open Sans" panose="020B060603050402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E135EC0-AF47-3B4A-B01F-FA0D33368F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4615" y="3253557"/>
            <a:ext cx="15890981" cy="6686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707429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TextBox 12"/>
          <p:cNvSpPr txBox="1"/>
          <p:nvPr/>
        </p:nvSpPr>
        <p:spPr>
          <a:xfrm>
            <a:off x="2254615" y="1373859"/>
            <a:ext cx="12206225" cy="1477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rPr lang="zh-CN" altLang="en-US" b="0" baseline="0" dirty="0">
                <a:latin typeface="Microsoft YaHei" panose="020B0503020204020204" pitchFamily="34" charset="-122"/>
                <a:ea typeface="Microsoft YaHei" panose="020B0503020204020204" pitchFamily="34" charset="-122"/>
                <a:cs typeface="Open Sans" panose="020B0606030504020204" pitchFamily="34" charset="0"/>
              </a:rPr>
              <a:t>声明式</a:t>
            </a:r>
            <a:r>
              <a:rPr lang="en-US" altLang="zh-CN" b="0" baseline="0" dirty="0" err="1">
                <a:latin typeface="Microsoft YaHei" panose="020B0503020204020204" pitchFamily="34" charset="-122"/>
                <a:ea typeface="Microsoft YaHei" panose="020B0503020204020204" pitchFamily="34" charset="-122"/>
                <a:cs typeface="Open Sans" panose="020B0606030504020204" pitchFamily="34" charset="0"/>
              </a:rPr>
              <a:t>api</a:t>
            </a:r>
            <a:r>
              <a:rPr lang="en-US" altLang="zh-CN" b="0" baseline="0" dirty="0">
                <a:latin typeface="Microsoft YaHei" panose="020B0503020204020204" pitchFamily="34" charset="-122"/>
                <a:ea typeface="Microsoft YaHei" panose="020B0503020204020204" pitchFamily="34" charset="-122"/>
                <a:cs typeface="Open Sans" panose="020B0606030504020204" pitchFamily="34" charset="0"/>
              </a:rPr>
              <a:t> vs </a:t>
            </a:r>
            <a:r>
              <a:rPr lang="zh-CN" altLang="en-US" b="0" baseline="0" dirty="0">
                <a:latin typeface="Microsoft YaHei" panose="020B0503020204020204" pitchFamily="34" charset="-122"/>
                <a:ea typeface="Microsoft YaHei" panose="020B0503020204020204" pitchFamily="34" charset="-122"/>
                <a:cs typeface="Open Sans" panose="020B0606030504020204" pitchFamily="34" charset="0"/>
              </a:rPr>
              <a:t>命令式</a:t>
            </a:r>
            <a:r>
              <a:rPr lang="en-US" altLang="zh-CN" b="0" baseline="0" dirty="0" err="1">
                <a:latin typeface="Microsoft YaHei" panose="020B0503020204020204" pitchFamily="34" charset="-122"/>
                <a:ea typeface="Microsoft YaHei" panose="020B0503020204020204" pitchFamily="34" charset="-122"/>
                <a:cs typeface="Open Sans" panose="020B0606030504020204" pitchFamily="34" charset="0"/>
              </a:rPr>
              <a:t>api</a:t>
            </a:r>
            <a:endParaRPr b="0" baseline="0" dirty="0">
              <a:latin typeface="Microsoft YaHei" panose="020B0503020204020204" pitchFamily="34" charset="-122"/>
              <a:ea typeface="Microsoft YaHei" panose="020B0503020204020204" pitchFamily="34" charset="-122"/>
              <a:cs typeface="Open Sans" panose="020B0606030504020204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D49371A-038E-FF4C-AC9E-1EDD3A6754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7360" y="4572000"/>
            <a:ext cx="8128000" cy="45720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D25B964-5502-DA4D-9F76-F2642BD24B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2000" y="4572000"/>
            <a:ext cx="812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696786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365C0"/>
      </a:accent1>
      <a:accent2>
        <a:srgbClr val="00882B"/>
      </a:accent2>
      <a:accent3>
        <a:srgbClr val="C8B4AA"/>
      </a:accent3>
      <a:accent4>
        <a:srgbClr val="6D757D"/>
      </a:accent4>
      <a:accent5>
        <a:srgbClr val="AAB8DC"/>
      </a:accent5>
      <a:accent6>
        <a:srgbClr val="007B26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A97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000" b="1" i="0" u="none" strike="noStrike" cap="none" spc="0" normalizeH="0" baseline="20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9000" b="1" i="0" u="none" strike="noStrike" cap="none" spc="0" normalizeH="0" baseline="88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365C0"/>
      </a:accent1>
      <a:accent2>
        <a:srgbClr val="00882B"/>
      </a:accent2>
      <a:accent3>
        <a:srgbClr val="C8B4AA"/>
      </a:accent3>
      <a:accent4>
        <a:srgbClr val="6D757D"/>
      </a:accent4>
      <a:accent5>
        <a:srgbClr val="AAB8DC"/>
      </a:accent5>
      <a:accent6>
        <a:srgbClr val="007B26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A97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000" b="1" i="0" u="none" strike="noStrike" cap="none" spc="0" normalizeH="0" baseline="20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9000" b="1" i="0" u="none" strike="noStrike" cap="none" spc="0" normalizeH="0" baseline="88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1686</TotalTime>
  <Words>593</Words>
  <Application>Microsoft Macintosh PowerPoint</Application>
  <PresentationFormat>自定义</PresentationFormat>
  <Paragraphs>70</Paragraphs>
  <Slides>22</Slides>
  <Notes>18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28" baseType="lpstr">
      <vt:lpstr>SimSun</vt:lpstr>
      <vt:lpstr>Microsoft YaHei</vt:lpstr>
      <vt:lpstr>Microsoft YaHei Light</vt:lpstr>
      <vt:lpstr>Helvetica Neue</vt:lpstr>
      <vt:lpstr>Wingdings</vt:lpstr>
      <vt:lpstr>White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cp:lastModifiedBy>swift lee</cp:lastModifiedBy>
  <cp:revision>63</cp:revision>
  <dcterms:modified xsi:type="dcterms:W3CDTF">2021-05-21T08:05:09Z</dcterms:modified>
</cp:coreProperties>
</file>